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6" r:id="rId5"/>
    <p:sldId id="2142532919" r:id="rId6"/>
    <p:sldId id="2142532922" r:id="rId7"/>
    <p:sldId id="2142532915" r:id="rId8"/>
    <p:sldId id="2142532923" r:id="rId9"/>
    <p:sldId id="2142532916" r:id="rId10"/>
    <p:sldId id="273" r:id="rId11"/>
    <p:sldId id="2142532921" r:id="rId12"/>
    <p:sldId id="2142532924" r:id="rId13"/>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836C"/>
    <a:srgbClr val="91B3A1"/>
    <a:srgbClr val="0066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368858-1848-483C-89EF-6A4A53A839C8}" type="datetimeFigureOut">
              <a:rPr lang="nb-NO" smtClean="0"/>
              <a:t>20.09.2024</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D7CCF0-CA22-4AA9-9DD0-0DBBD7FD2F5D}" type="slidenum">
              <a:rPr lang="nb-NO" smtClean="0"/>
              <a:t>‹#›</a:t>
            </a:fld>
            <a:endParaRPr lang="nb-NO"/>
          </a:p>
        </p:txBody>
      </p:sp>
    </p:spTree>
    <p:extLst>
      <p:ext uri="{BB962C8B-B14F-4D97-AF65-F5344CB8AC3E}">
        <p14:creationId xmlns:p14="http://schemas.microsoft.com/office/powerpoint/2010/main" val="3784266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buFont typeface="Arial" panose="020B0604020202020204" pitchFamily="34" charset="0"/>
              <a:buChar char="•"/>
            </a:pPr>
            <a:endParaRPr lang="nb-NO" sz="1800">
              <a:latin typeface="Arial"/>
              <a:ea typeface="SimSun"/>
              <a:cs typeface="Arial"/>
            </a:endParaRPr>
          </a:p>
        </p:txBody>
      </p:sp>
      <p:sp>
        <p:nvSpPr>
          <p:cNvPr id="4" name="Plassholder for lysbildenummer 3"/>
          <p:cNvSpPr>
            <a:spLocks noGrp="1"/>
          </p:cNvSpPr>
          <p:nvPr>
            <p:ph type="sldNum" sz="quarter" idx="5"/>
          </p:nvPr>
        </p:nvSpPr>
        <p:spPr/>
        <p:txBody>
          <a:bodyPr/>
          <a:lstStyle/>
          <a:p>
            <a:fld id="{4FD7CCF0-CA22-4AA9-9DD0-0DBBD7FD2F5D}" type="slidenum">
              <a:rPr lang="nb-NO" smtClean="0"/>
              <a:t>1</a:t>
            </a:fld>
            <a:endParaRPr lang="nb-NO"/>
          </a:p>
        </p:txBody>
      </p:sp>
    </p:spTree>
    <p:extLst>
      <p:ext uri="{BB962C8B-B14F-4D97-AF65-F5344CB8AC3E}">
        <p14:creationId xmlns:p14="http://schemas.microsoft.com/office/powerpoint/2010/main" val="3934086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ea typeface="Calibri" panose="020F0502020204030204"/>
              <a:cs typeface="Calibri" panose="020F0502020204030204"/>
            </a:endParaRPr>
          </a:p>
        </p:txBody>
      </p:sp>
      <p:sp>
        <p:nvSpPr>
          <p:cNvPr id="4" name="Plassholder for lysbildenummer 3"/>
          <p:cNvSpPr>
            <a:spLocks noGrp="1"/>
          </p:cNvSpPr>
          <p:nvPr>
            <p:ph type="sldNum" sz="quarter" idx="5"/>
          </p:nvPr>
        </p:nvSpPr>
        <p:spPr/>
        <p:txBody>
          <a:bodyPr/>
          <a:lstStyle/>
          <a:p>
            <a:fld id="{4FD7CCF0-CA22-4AA9-9DD0-0DBBD7FD2F5D}" type="slidenum">
              <a:rPr lang="nb-NO" smtClean="0"/>
              <a:t>3</a:t>
            </a:fld>
            <a:endParaRPr lang="nb-NO"/>
          </a:p>
        </p:txBody>
      </p:sp>
    </p:spTree>
    <p:extLst>
      <p:ext uri="{BB962C8B-B14F-4D97-AF65-F5344CB8AC3E}">
        <p14:creationId xmlns:p14="http://schemas.microsoft.com/office/powerpoint/2010/main" val="2977109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ea typeface="Calibri" panose="020F0502020204030204"/>
              <a:cs typeface="Calibri" panose="020F0502020204030204"/>
            </a:endParaRPr>
          </a:p>
        </p:txBody>
      </p:sp>
      <p:sp>
        <p:nvSpPr>
          <p:cNvPr id="4" name="Plassholder for lysbildenummer 3"/>
          <p:cNvSpPr>
            <a:spLocks noGrp="1"/>
          </p:cNvSpPr>
          <p:nvPr>
            <p:ph type="sldNum" sz="quarter" idx="5"/>
          </p:nvPr>
        </p:nvSpPr>
        <p:spPr/>
        <p:txBody>
          <a:bodyPr/>
          <a:lstStyle/>
          <a:p>
            <a:fld id="{4FD7CCF0-CA22-4AA9-9DD0-0DBBD7FD2F5D}" type="slidenum">
              <a:rPr lang="nb-NO" smtClean="0"/>
              <a:t>4</a:t>
            </a:fld>
            <a:endParaRPr lang="nb-NO"/>
          </a:p>
        </p:txBody>
      </p:sp>
    </p:spTree>
    <p:extLst>
      <p:ext uri="{BB962C8B-B14F-4D97-AF65-F5344CB8AC3E}">
        <p14:creationId xmlns:p14="http://schemas.microsoft.com/office/powerpoint/2010/main" val="2860201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ea typeface="Calibri" panose="020F0502020204030204"/>
              <a:cs typeface="Calibri" panose="020F0502020204030204"/>
            </a:endParaRPr>
          </a:p>
        </p:txBody>
      </p:sp>
      <p:sp>
        <p:nvSpPr>
          <p:cNvPr id="4" name="Plassholder for lysbildenummer 3"/>
          <p:cNvSpPr>
            <a:spLocks noGrp="1"/>
          </p:cNvSpPr>
          <p:nvPr>
            <p:ph type="sldNum" sz="quarter" idx="5"/>
          </p:nvPr>
        </p:nvSpPr>
        <p:spPr/>
        <p:txBody>
          <a:bodyPr/>
          <a:lstStyle/>
          <a:p>
            <a:fld id="{4FD7CCF0-CA22-4AA9-9DD0-0DBBD7FD2F5D}" type="slidenum">
              <a:rPr lang="nb-NO" smtClean="0"/>
              <a:t>5</a:t>
            </a:fld>
            <a:endParaRPr lang="nb-NO"/>
          </a:p>
        </p:txBody>
      </p:sp>
    </p:spTree>
    <p:extLst>
      <p:ext uri="{BB962C8B-B14F-4D97-AF65-F5344CB8AC3E}">
        <p14:creationId xmlns:p14="http://schemas.microsoft.com/office/powerpoint/2010/main" val="498850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cs typeface="Calibri"/>
            </a:endParaRPr>
          </a:p>
        </p:txBody>
      </p:sp>
      <p:sp>
        <p:nvSpPr>
          <p:cNvPr id="4" name="Plassholder for lysbildenummer 3"/>
          <p:cNvSpPr>
            <a:spLocks noGrp="1"/>
          </p:cNvSpPr>
          <p:nvPr>
            <p:ph type="sldNum" sz="quarter" idx="5"/>
          </p:nvPr>
        </p:nvSpPr>
        <p:spPr/>
        <p:txBody>
          <a:bodyPr/>
          <a:lstStyle/>
          <a:p>
            <a:fld id="{4FD7CCF0-CA22-4AA9-9DD0-0DBBD7FD2F5D}" type="slidenum">
              <a:rPr lang="nb-NO" smtClean="0"/>
              <a:t>6</a:t>
            </a:fld>
            <a:endParaRPr lang="nb-NO"/>
          </a:p>
        </p:txBody>
      </p:sp>
    </p:spTree>
    <p:extLst>
      <p:ext uri="{BB962C8B-B14F-4D97-AF65-F5344CB8AC3E}">
        <p14:creationId xmlns:p14="http://schemas.microsoft.com/office/powerpoint/2010/main" val="2871542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4FD7CCF0-CA22-4AA9-9DD0-0DBBD7FD2F5D}" type="slidenum">
              <a:rPr lang="nb-NO" smtClean="0"/>
              <a:t>7</a:t>
            </a:fld>
            <a:endParaRPr lang="nb-NO"/>
          </a:p>
        </p:txBody>
      </p:sp>
    </p:spTree>
    <p:extLst>
      <p:ext uri="{BB962C8B-B14F-4D97-AF65-F5344CB8AC3E}">
        <p14:creationId xmlns:p14="http://schemas.microsoft.com/office/powerpoint/2010/main" val="843977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4FD7CCF0-CA22-4AA9-9DD0-0DBBD7FD2F5D}" type="slidenum">
              <a:rPr lang="nb-NO" smtClean="0"/>
              <a:t>8</a:t>
            </a:fld>
            <a:endParaRPr lang="nb-NO"/>
          </a:p>
        </p:txBody>
      </p:sp>
    </p:spTree>
    <p:extLst>
      <p:ext uri="{BB962C8B-B14F-4D97-AF65-F5344CB8AC3E}">
        <p14:creationId xmlns:p14="http://schemas.microsoft.com/office/powerpoint/2010/main" val="2201985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4FD7CCF0-CA22-4AA9-9DD0-0DBBD7FD2F5D}" type="slidenum">
              <a:rPr lang="nb-NO" smtClean="0"/>
              <a:t>9</a:t>
            </a:fld>
            <a:endParaRPr lang="nb-NO"/>
          </a:p>
        </p:txBody>
      </p:sp>
    </p:spTree>
    <p:extLst>
      <p:ext uri="{BB962C8B-B14F-4D97-AF65-F5344CB8AC3E}">
        <p14:creationId xmlns:p14="http://schemas.microsoft.com/office/powerpoint/2010/main" val="23275116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11" name="Date Placeholder 10">
            <a:extLst>
              <a:ext uri="{FF2B5EF4-FFF2-40B4-BE49-F238E27FC236}">
                <a16:creationId xmlns:a16="http://schemas.microsoft.com/office/drawing/2014/main" id="{EB164479-01FE-46EE-9FD8-CF639A372329}"/>
              </a:ext>
            </a:extLst>
          </p:cNvPr>
          <p:cNvSpPr>
            <a:spLocks noGrp="1"/>
          </p:cNvSpPr>
          <p:nvPr>
            <p:ph type="dt" sz="half" idx="10"/>
          </p:nvPr>
        </p:nvSpPr>
        <p:spPr>
          <a:xfrm>
            <a:off x="4724400" y="4194175"/>
            <a:ext cx="2743200" cy="365125"/>
          </a:xfrm>
        </p:spPr>
        <p:txBody>
          <a:bodyPr/>
          <a:lstStyle>
            <a:lvl1pPr>
              <a:defRPr sz="2000">
                <a:solidFill>
                  <a:schemeClr val="tx2"/>
                </a:solidFill>
              </a:defRPr>
            </a:lvl1pPr>
          </a:lstStyle>
          <a:p>
            <a:pPr algn="ctr"/>
            <a:fld id="{501F1423-918B-4EC0-8612-7F65CAFC73F1}" type="datetime1">
              <a:rPr lang="nb-NO" smtClean="0"/>
              <a:pPr algn="ctr"/>
              <a:t>20.09.2024</a:t>
            </a:fld>
            <a:endParaRPr lang="nb-NO">
              <a:solidFill>
                <a:schemeClr val="tx2"/>
              </a:solidFill>
            </a:endParaRPr>
          </a:p>
        </p:txBody>
      </p:sp>
      <p:sp>
        <p:nvSpPr>
          <p:cNvPr id="3" name="Text Placeholder 2">
            <a:extLst>
              <a:ext uri="{FF2B5EF4-FFF2-40B4-BE49-F238E27FC236}">
                <a16:creationId xmlns:a16="http://schemas.microsoft.com/office/drawing/2014/main" id="{5A763591-E354-46BD-A71D-35970227E002}"/>
              </a:ext>
            </a:extLst>
          </p:cNvPr>
          <p:cNvSpPr>
            <a:spLocks noGrp="1"/>
          </p:cNvSpPr>
          <p:nvPr>
            <p:ph type="body" idx="11"/>
          </p:nvPr>
        </p:nvSpPr>
        <p:spPr>
          <a:xfrm>
            <a:off x="609600" y="2952780"/>
            <a:ext cx="10972800" cy="1108710"/>
          </a:xfrm>
        </p:spPr>
        <p:txBody>
          <a:bodyPr lIns="0" tIns="0" rIns="0" bIns="0"/>
          <a:lstStyle>
            <a:lvl1pPr marL="0" indent="0" algn="ctr">
              <a:lnSpc>
                <a:spcPct val="90000"/>
              </a:lnSpc>
              <a:spcBef>
                <a:spcPct val="0"/>
              </a:spcBef>
              <a:spcAft>
                <a:spcPts val="0"/>
              </a:spcAft>
              <a:buClrTx/>
              <a:buFontTx/>
              <a:buNone/>
              <a:defRPr sz="6600" b="0" i="0" u="none" cap="none">
                <a:solidFill>
                  <a:schemeClr val="tx1"/>
                </a:solidFill>
                <a:latin typeface="+mn-lt"/>
              </a:defRPr>
            </a:lvl1pPr>
            <a:lvl2pPr marL="0" indent="0" algn="ctr">
              <a:lnSpc>
                <a:spcPct val="90000"/>
              </a:lnSpc>
              <a:spcBef>
                <a:spcPct val="0"/>
              </a:spcBef>
              <a:spcAft>
                <a:spcPts val="0"/>
              </a:spcAft>
              <a:buClrTx/>
              <a:buFontTx/>
              <a:buNone/>
              <a:defRPr sz="6600" b="0" i="0" u="none" cap="none">
                <a:solidFill>
                  <a:schemeClr val="tx2"/>
                </a:solidFill>
                <a:latin typeface="+mn-lt"/>
              </a:defRPr>
            </a:lvl2pPr>
            <a:lvl3pPr marL="0" indent="0" algn="ctr">
              <a:lnSpc>
                <a:spcPct val="90000"/>
              </a:lnSpc>
              <a:spcBef>
                <a:spcPct val="0"/>
              </a:spcBef>
              <a:spcAft>
                <a:spcPts val="0"/>
              </a:spcAft>
              <a:buClrTx/>
              <a:buFontTx/>
              <a:buNone/>
              <a:defRPr sz="6600" b="0" i="0" u="none" cap="none">
                <a:solidFill>
                  <a:schemeClr val="tx2"/>
                </a:solidFill>
                <a:latin typeface="+mn-lt"/>
              </a:defRPr>
            </a:lvl3pPr>
            <a:lvl4pPr marL="0" indent="0" algn="ctr">
              <a:lnSpc>
                <a:spcPct val="90000"/>
              </a:lnSpc>
              <a:spcBef>
                <a:spcPct val="0"/>
              </a:spcBef>
              <a:spcAft>
                <a:spcPts val="0"/>
              </a:spcAft>
              <a:buClrTx/>
              <a:buFontTx/>
              <a:buNone/>
              <a:defRPr sz="6600" b="0" i="0" u="none" cap="none">
                <a:solidFill>
                  <a:schemeClr val="tx2"/>
                </a:solidFill>
                <a:latin typeface="+mn-lt"/>
              </a:defRPr>
            </a:lvl4pPr>
            <a:lvl5pPr marL="0" indent="0" algn="ctr">
              <a:lnSpc>
                <a:spcPct val="90000"/>
              </a:lnSpc>
              <a:spcBef>
                <a:spcPct val="0"/>
              </a:spcBef>
              <a:spcAft>
                <a:spcPts val="0"/>
              </a:spcAft>
              <a:buClrTx/>
              <a:buFontTx/>
              <a:buNone/>
              <a:defRPr sz="6600" b="0" i="0" u="none" cap="none">
                <a:solidFill>
                  <a:schemeClr val="tx2"/>
                </a:solidFill>
                <a:latin typeface="+mn-lt"/>
              </a:defRPr>
            </a:lvl5pPr>
          </a:lstStyle>
          <a:p>
            <a:pPr lvl="0"/>
            <a:r>
              <a:rPr lang="nb-NO"/>
              <a:t>Klikk for å redigere tekststiler i malen</a:t>
            </a:r>
          </a:p>
        </p:txBody>
      </p:sp>
      <p:pic>
        <p:nvPicPr>
          <p:cNvPr id="2" name="Graphic 1">
            <a:extLst>
              <a:ext uri="{FF2B5EF4-FFF2-40B4-BE49-F238E27FC236}">
                <a16:creationId xmlns:a16="http://schemas.microsoft.com/office/drawing/2014/main" id="{ECBE33F4-A3F8-4BEB-8E5F-B99BCF70A3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16304" y="597694"/>
            <a:ext cx="2772713" cy="1497670"/>
          </a:xfrm>
          <a:prstGeom prst="rect">
            <a:avLst/>
          </a:prstGeom>
        </p:spPr>
      </p:pic>
    </p:spTree>
    <p:extLst>
      <p:ext uri="{BB962C8B-B14F-4D97-AF65-F5344CB8AC3E}">
        <p14:creationId xmlns:p14="http://schemas.microsoft.com/office/powerpoint/2010/main" val="426329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Kapittelside Blå">
    <p:bg>
      <p:bgPr>
        <a:solidFill>
          <a:schemeClr val="accent3"/>
        </a:solidFill>
        <a:effectLst/>
      </p:bgPr>
    </p:bg>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DF3F670-C225-48CC-B3AC-96E93AAFEA31}"/>
              </a:ext>
            </a:extLst>
          </p:cNvPr>
          <p:cNvSpPr>
            <a:spLocks noGrp="1"/>
          </p:cNvSpPr>
          <p:nvPr>
            <p:ph type="sldNum" sz="quarter" idx="12"/>
          </p:nvPr>
        </p:nvSpPr>
        <p:spPr/>
        <p:txBody>
          <a:bodyPr/>
          <a:lstStyle>
            <a:lvl1pPr>
              <a:defRPr>
                <a:solidFill>
                  <a:schemeClr val="bg1"/>
                </a:solidFill>
              </a:defRPr>
            </a:lvl1pPr>
          </a:lstStyle>
          <a:p>
            <a:fld id="{6159FBB2-B87C-4F87-B238-F3E54470F787}" type="slidenum">
              <a:rPr lang="nb-NO" smtClean="0"/>
              <a:pPr/>
              <a:t>‹#›</a:t>
            </a:fld>
            <a:endParaRPr lang="nb-NO">
              <a:solidFill>
                <a:schemeClr val="bg1"/>
              </a:solidFill>
            </a:endParaRPr>
          </a:p>
        </p:txBody>
      </p:sp>
      <p:sp>
        <p:nvSpPr>
          <p:cNvPr id="13" name="Text Placeholder 12">
            <a:extLst>
              <a:ext uri="{FF2B5EF4-FFF2-40B4-BE49-F238E27FC236}">
                <a16:creationId xmlns:a16="http://schemas.microsoft.com/office/drawing/2014/main" id="{DFA64918-AA05-4442-9A06-89601C173F09}"/>
              </a:ext>
            </a:extLst>
          </p:cNvPr>
          <p:cNvSpPr>
            <a:spLocks noGrp="1"/>
          </p:cNvSpPr>
          <p:nvPr>
            <p:ph type="body" sz="quarter" idx="13" hasCustomPrompt="1"/>
          </p:nvPr>
        </p:nvSpPr>
        <p:spPr>
          <a:xfrm>
            <a:off x="3505200" y="1587501"/>
            <a:ext cx="5181600" cy="1089025"/>
          </a:xfrm>
          <a:prstGeom prst="rect">
            <a:avLst/>
          </a:prstGeom>
        </p:spPr>
        <p:txBody>
          <a:bodyPr lIns="0" tIns="0" rIns="0" bIns="0"/>
          <a:lstStyle>
            <a:lvl1pPr marL="0" indent="0" algn="ctr">
              <a:lnSpc>
                <a:spcPct val="90000"/>
              </a:lnSpc>
              <a:spcBef>
                <a:spcPts val="1000"/>
              </a:spcBef>
              <a:spcAft>
                <a:spcPts val="0"/>
              </a:spcAft>
              <a:buClr>
                <a:schemeClr val="accent3"/>
              </a:buClr>
              <a:buFontTx/>
              <a:buNone/>
              <a:defRPr sz="6600" b="0" i="0" u="none" cap="none">
                <a:solidFill>
                  <a:schemeClr val="bg1"/>
                </a:solidFill>
                <a:latin typeface="+mn-lt"/>
              </a:defRPr>
            </a:lvl1pPr>
          </a:lstStyle>
          <a:p>
            <a:pPr lvl="0"/>
            <a:r>
              <a:rPr lang="en-US"/>
              <a:t>Tall</a:t>
            </a:r>
            <a:endParaRPr lang="nb-NO"/>
          </a:p>
        </p:txBody>
      </p:sp>
      <p:sp>
        <p:nvSpPr>
          <p:cNvPr id="3" name="Text Placeholder 2">
            <a:extLst>
              <a:ext uri="{FF2B5EF4-FFF2-40B4-BE49-F238E27FC236}">
                <a16:creationId xmlns:a16="http://schemas.microsoft.com/office/drawing/2014/main" id="{CC99DAFF-4B13-48A0-8B68-C561AF9D8C08}"/>
              </a:ext>
            </a:extLst>
          </p:cNvPr>
          <p:cNvSpPr>
            <a:spLocks noGrp="1"/>
          </p:cNvSpPr>
          <p:nvPr>
            <p:ph type="body" sz="quarter" idx="14"/>
          </p:nvPr>
        </p:nvSpPr>
        <p:spPr>
          <a:xfrm>
            <a:off x="609600" y="2897187"/>
            <a:ext cx="10972800" cy="1798638"/>
          </a:xfrm>
          <a:prstGeom prst="rect">
            <a:avLst/>
          </a:prstGeom>
        </p:spPr>
        <p:txBody>
          <a:bodyPr lIns="0" tIns="0" rIns="0" bIns="0">
            <a:normAutofit/>
          </a:bodyPr>
          <a:lstStyle>
            <a:lvl1pPr marL="0" indent="0" algn="ctr">
              <a:lnSpc>
                <a:spcPct val="90000"/>
              </a:lnSpc>
              <a:spcBef>
                <a:spcPts val="0"/>
              </a:spcBef>
              <a:spcAft>
                <a:spcPts val="0"/>
              </a:spcAft>
              <a:buClrTx/>
              <a:buFontTx/>
              <a:buNone/>
              <a:defRPr sz="6600" b="0" i="0" u="none" cap="none">
                <a:solidFill>
                  <a:schemeClr val="bg1"/>
                </a:solidFill>
                <a:latin typeface="+mn-lt"/>
              </a:defRPr>
            </a:lvl1pPr>
          </a:lstStyle>
          <a:p>
            <a:pPr lvl="0"/>
            <a:r>
              <a:rPr lang="nb-NO"/>
              <a:t>Klikk for å redigere tekststiler i malen</a:t>
            </a:r>
          </a:p>
        </p:txBody>
      </p:sp>
      <p:pic>
        <p:nvPicPr>
          <p:cNvPr id="11" name="Graphic 10">
            <a:extLst>
              <a:ext uri="{FF2B5EF4-FFF2-40B4-BE49-F238E27FC236}">
                <a16:creationId xmlns:a16="http://schemas.microsoft.com/office/drawing/2014/main" id="{C977D1DA-1732-486E-89EA-403D90194B2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8766" y="6185297"/>
            <a:ext cx="390525" cy="390525"/>
          </a:xfrm>
          <a:prstGeom prst="rect">
            <a:avLst/>
          </a:prstGeom>
        </p:spPr>
      </p:pic>
    </p:spTree>
    <p:extLst>
      <p:ext uri="{BB962C8B-B14F-4D97-AF65-F5344CB8AC3E}">
        <p14:creationId xmlns:p14="http://schemas.microsoft.com/office/powerpoint/2010/main" val="1990183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apittelside Grønn">
    <p:bg>
      <p:bgPr>
        <a:solidFill>
          <a:srgbClr val="55836C"/>
        </a:solidFill>
        <a:effectLst/>
      </p:bgPr>
    </p:bg>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DF3F670-C225-48CC-B3AC-96E93AAFEA31}"/>
              </a:ext>
            </a:extLst>
          </p:cNvPr>
          <p:cNvSpPr>
            <a:spLocks noGrp="1"/>
          </p:cNvSpPr>
          <p:nvPr>
            <p:ph type="sldNum" sz="quarter" idx="12"/>
          </p:nvPr>
        </p:nvSpPr>
        <p:spPr/>
        <p:txBody>
          <a:bodyPr/>
          <a:lstStyle>
            <a:lvl1pPr>
              <a:defRPr>
                <a:solidFill>
                  <a:schemeClr val="bg1"/>
                </a:solidFill>
              </a:defRPr>
            </a:lvl1pPr>
          </a:lstStyle>
          <a:p>
            <a:fld id="{6159FBB2-B87C-4F87-B238-F3E54470F787}" type="slidenum">
              <a:rPr lang="nb-NO" smtClean="0"/>
              <a:pPr/>
              <a:t>‹#›</a:t>
            </a:fld>
            <a:endParaRPr lang="nb-NO">
              <a:solidFill>
                <a:schemeClr val="bg1"/>
              </a:solidFill>
            </a:endParaRPr>
          </a:p>
        </p:txBody>
      </p:sp>
      <p:sp>
        <p:nvSpPr>
          <p:cNvPr id="13" name="Text Placeholder 12">
            <a:extLst>
              <a:ext uri="{FF2B5EF4-FFF2-40B4-BE49-F238E27FC236}">
                <a16:creationId xmlns:a16="http://schemas.microsoft.com/office/drawing/2014/main" id="{DFA64918-AA05-4442-9A06-89601C173F09}"/>
              </a:ext>
            </a:extLst>
          </p:cNvPr>
          <p:cNvSpPr>
            <a:spLocks noGrp="1"/>
          </p:cNvSpPr>
          <p:nvPr>
            <p:ph type="body" sz="quarter" idx="13" hasCustomPrompt="1"/>
          </p:nvPr>
        </p:nvSpPr>
        <p:spPr>
          <a:xfrm>
            <a:off x="3505200" y="1587501"/>
            <a:ext cx="5181600" cy="1089025"/>
          </a:xfrm>
          <a:prstGeom prst="rect">
            <a:avLst/>
          </a:prstGeom>
        </p:spPr>
        <p:txBody>
          <a:bodyPr lIns="0" tIns="0" rIns="0" bIns="0"/>
          <a:lstStyle>
            <a:lvl1pPr marL="0" indent="0" algn="ctr">
              <a:lnSpc>
                <a:spcPct val="90000"/>
              </a:lnSpc>
              <a:spcBef>
                <a:spcPts val="1000"/>
              </a:spcBef>
              <a:spcAft>
                <a:spcPts val="0"/>
              </a:spcAft>
              <a:buClr>
                <a:schemeClr val="accent3"/>
              </a:buClr>
              <a:buFontTx/>
              <a:buNone/>
              <a:defRPr sz="6600" b="0" i="0" u="none" cap="none">
                <a:solidFill>
                  <a:schemeClr val="bg1"/>
                </a:solidFill>
                <a:latin typeface="+mn-lt"/>
              </a:defRPr>
            </a:lvl1pPr>
          </a:lstStyle>
          <a:p>
            <a:pPr lvl="0"/>
            <a:r>
              <a:rPr lang="en-US"/>
              <a:t>Tall</a:t>
            </a:r>
            <a:endParaRPr lang="nb-NO"/>
          </a:p>
        </p:txBody>
      </p:sp>
      <p:sp>
        <p:nvSpPr>
          <p:cNvPr id="3" name="Text Placeholder 2">
            <a:extLst>
              <a:ext uri="{FF2B5EF4-FFF2-40B4-BE49-F238E27FC236}">
                <a16:creationId xmlns:a16="http://schemas.microsoft.com/office/drawing/2014/main" id="{7752DD48-2D9B-4047-B0B2-AF65C09C0E25}"/>
              </a:ext>
            </a:extLst>
          </p:cNvPr>
          <p:cNvSpPr>
            <a:spLocks noGrp="1"/>
          </p:cNvSpPr>
          <p:nvPr>
            <p:ph type="body" sz="quarter" idx="14"/>
          </p:nvPr>
        </p:nvSpPr>
        <p:spPr>
          <a:xfrm>
            <a:off x="609600" y="2897187"/>
            <a:ext cx="10972800" cy="1798638"/>
          </a:xfrm>
          <a:prstGeom prst="rect">
            <a:avLst/>
          </a:prstGeom>
        </p:spPr>
        <p:txBody>
          <a:bodyPr lIns="0" tIns="0" rIns="0" bIns="0">
            <a:normAutofit/>
          </a:bodyPr>
          <a:lstStyle>
            <a:lvl1pPr marL="0" indent="0" algn="ctr">
              <a:lnSpc>
                <a:spcPct val="90000"/>
              </a:lnSpc>
              <a:spcBef>
                <a:spcPts val="0"/>
              </a:spcBef>
              <a:spcAft>
                <a:spcPts val="0"/>
              </a:spcAft>
              <a:buClrTx/>
              <a:buFontTx/>
              <a:buNone/>
              <a:defRPr sz="6600" b="0" i="0" u="none" cap="none">
                <a:solidFill>
                  <a:schemeClr val="bg1"/>
                </a:solidFill>
                <a:latin typeface="+mn-lt"/>
              </a:defRPr>
            </a:lvl1pPr>
          </a:lstStyle>
          <a:p>
            <a:pPr lvl="0"/>
            <a:r>
              <a:rPr lang="nb-NO"/>
              <a:t>Klikk for å redigere tekststiler i malen</a:t>
            </a:r>
          </a:p>
        </p:txBody>
      </p:sp>
      <p:pic>
        <p:nvPicPr>
          <p:cNvPr id="11" name="Graphic 10">
            <a:extLst>
              <a:ext uri="{FF2B5EF4-FFF2-40B4-BE49-F238E27FC236}">
                <a16:creationId xmlns:a16="http://schemas.microsoft.com/office/drawing/2014/main" id="{D5E26E05-F858-4103-AFD3-BBC024B68FC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8766" y="6185297"/>
            <a:ext cx="390525" cy="390525"/>
          </a:xfrm>
          <a:prstGeom prst="rect">
            <a:avLst/>
          </a:prstGeom>
        </p:spPr>
      </p:pic>
    </p:spTree>
    <p:extLst>
      <p:ext uri="{BB962C8B-B14F-4D97-AF65-F5344CB8AC3E}">
        <p14:creationId xmlns:p14="http://schemas.microsoft.com/office/powerpoint/2010/main" val="826352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1827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p>
            <a:fld id="{08DF8A5C-9A62-0840-844F-81D92FC08333}" type="datetimeFigureOut">
              <a:rPr lang="nb-NO" smtClean="0"/>
              <a:t>20.09.2024</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3F603ADD-CBB3-0B4E-ABC8-DD90A3F23F9A}" type="slidenum">
              <a:rPr lang="nb-NO" smtClean="0"/>
              <a:t>‹#›</a:t>
            </a:fld>
            <a:endParaRPr lang="nb-NO"/>
          </a:p>
        </p:txBody>
      </p:sp>
    </p:spTree>
    <p:extLst>
      <p:ext uri="{BB962C8B-B14F-4D97-AF65-F5344CB8AC3E}">
        <p14:creationId xmlns:p14="http://schemas.microsoft.com/office/powerpoint/2010/main" val="1422887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Quote og bilde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1C6D56-F21E-44DF-8835-31417A105CEC}"/>
              </a:ext>
            </a:extLst>
          </p:cNvPr>
          <p:cNvSpPr>
            <a:spLocks noGrp="1"/>
          </p:cNvSpPr>
          <p:nvPr>
            <p:ph idx="1"/>
          </p:nvPr>
        </p:nvSpPr>
        <p:spPr>
          <a:xfrm>
            <a:off x="631824" y="1981200"/>
            <a:ext cx="5349875" cy="3609976"/>
          </a:xfrm>
        </p:spPr>
        <p:txBody>
          <a:bodyPr lIns="0" tIns="0" rIns="0" bIns="0"/>
          <a:lstStyle>
            <a:lvl1pPr marL="0" indent="0">
              <a:lnSpc>
                <a:spcPct val="100000"/>
              </a:lnSpc>
              <a:buNone/>
              <a:defRPr sz="2400">
                <a:solidFill>
                  <a:schemeClr val="accent1"/>
                </a:solidFill>
              </a:defRPr>
            </a:lvl1pPr>
            <a:lvl2pPr indent="0">
              <a:lnSpc>
                <a:spcPct val="100000"/>
              </a:lnSpc>
              <a:defRPr sz="2400">
                <a:solidFill>
                  <a:schemeClr val="accent1"/>
                </a:solidFill>
              </a:defRPr>
            </a:lvl2pPr>
            <a:lvl3pPr indent="0">
              <a:lnSpc>
                <a:spcPct val="100000"/>
              </a:lnSpc>
              <a:defRPr sz="2400">
                <a:solidFill>
                  <a:schemeClr val="accent1"/>
                </a:solidFill>
              </a:defRPr>
            </a:lvl3pPr>
            <a:lvl4pPr indent="0">
              <a:lnSpc>
                <a:spcPct val="100000"/>
              </a:lnSpc>
              <a:defRPr sz="2400">
                <a:solidFill>
                  <a:schemeClr val="accent1"/>
                </a:solidFill>
              </a:defRPr>
            </a:lvl4pPr>
            <a:lvl5pPr indent="0">
              <a:lnSpc>
                <a:spcPct val="100000"/>
              </a:lnSpc>
              <a:defRPr sz="2400">
                <a:solidFill>
                  <a:schemeClr val="accent1"/>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Slide Number Placeholder 5">
            <a:extLst>
              <a:ext uri="{FF2B5EF4-FFF2-40B4-BE49-F238E27FC236}">
                <a16:creationId xmlns:a16="http://schemas.microsoft.com/office/drawing/2014/main" id="{C0902B43-82C1-4244-8D84-E4E01A968FF0}"/>
              </a:ext>
            </a:extLst>
          </p:cNvPr>
          <p:cNvSpPr>
            <a:spLocks noGrp="1"/>
          </p:cNvSpPr>
          <p:nvPr>
            <p:ph type="sldNum" sz="quarter" idx="12"/>
          </p:nvPr>
        </p:nvSpPr>
        <p:spPr/>
        <p:txBody>
          <a:bodyPr/>
          <a:lstStyle/>
          <a:p>
            <a:fld id="{6159FBB2-B87C-4F87-B238-F3E54470F787}" type="slidenum">
              <a:rPr lang="nb-NO" smtClean="0"/>
              <a:t>‹#›</a:t>
            </a:fld>
            <a:endParaRPr lang="nb-NO"/>
          </a:p>
        </p:txBody>
      </p:sp>
      <p:sp>
        <p:nvSpPr>
          <p:cNvPr id="9" name="Picture Placeholder 8">
            <a:extLst>
              <a:ext uri="{FF2B5EF4-FFF2-40B4-BE49-F238E27FC236}">
                <a16:creationId xmlns:a16="http://schemas.microsoft.com/office/drawing/2014/main" id="{0164A2A6-3F2E-4A67-BCA0-B22FF41D0E4D}"/>
              </a:ext>
            </a:extLst>
          </p:cNvPr>
          <p:cNvSpPr>
            <a:spLocks noGrp="1"/>
          </p:cNvSpPr>
          <p:nvPr>
            <p:ph type="pic" sz="quarter" idx="13"/>
          </p:nvPr>
        </p:nvSpPr>
        <p:spPr>
          <a:xfrm>
            <a:off x="5981700" y="0"/>
            <a:ext cx="6210300" cy="6858000"/>
          </a:xfrm>
          <a:blipFill dpi="0" rotWithShape="1">
            <a:blip r:embed="rId2">
              <a:extLst>
                <a:ext uri="{28A0092B-C50C-407E-A947-70E740481C1C}">
                  <a14:useLocalDpi xmlns:a14="http://schemas.microsoft.com/office/drawing/2010/main" val="0"/>
                </a:ext>
              </a:extLst>
            </a:blip>
            <a:srcRect/>
            <a:tile tx="0" ty="0" sx="100000" sy="100000" flip="none" algn="tl"/>
          </a:blipFill>
        </p:spPr>
        <p:txBody>
          <a:bodyPr/>
          <a:lstStyle/>
          <a:p>
            <a:r>
              <a:rPr lang="nb-NO"/>
              <a:t>Klikk på ikonet for å legge til et bilde</a:t>
            </a:r>
          </a:p>
        </p:txBody>
      </p:sp>
      <p:pic>
        <p:nvPicPr>
          <p:cNvPr id="14" name="Graphic 13">
            <a:extLst>
              <a:ext uri="{FF2B5EF4-FFF2-40B4-BE49-F238E27FC236}">
                <a16:creationId xmlns:a16="http://schemas.microsoft.com/office/drawing/2014/main" id="{7165C5CF-825C-4734-AADF-E9AE288755FD}"/>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631825" y="1400175"/>
            <a:ext cx="322694" cy="273049"/>
          </a:xfrm>
          <a:prstGeom prst="rect">
            <a:avLst/>
          </a:prstGeom>
        </p:spPr>
      </p:pic>
    </p:spTree>
    <p:extLst>
      <p:ext uri="{BB962C8B-B14F-4D97-AF65-F5344CB8AC3E}">
        <p14:creationId xmlns:p14="http://schemas.microsoft.com/office/powerpoint/2010/main" val="346623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nholdss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4BA4C6-6DBA-4FAE-BB1C-08F9C607B1EA}"/>
              </a:ext>
            </a:extLst>
          </p:cNvPr>
          <p:cNvSpPr>
            <a:spLocks noGrp="1"/>
          </p:cNvSpPr>
          <p:nvPr>
            <p:ph type="sldNum" sz="quarter" idx="12"/>
          </p:nvPr>
        </p:nvSpPr>
        <p:spPr/>
        <p:txBody>
          <a:bodyPr/>
          <a:lstStyle/>
          <a:p>
            <a:fld id="{6159FBB2-B87C-4F87-B238-F3E54470F787}" type="slidenum">
              <a:rPr lang="nb-NO" smtClean="0"/>
              <a:pPr/>
              <a:t>‹#›</a:t>
            </a:fld>
            <a:endParaRPr lang="nb-NO"/>
          </a:p>
        </p:txBody>
      </p:sp>
      <p:sp>
        <p:nvSpPr>
          <p:cNvPr id="7" name="Content Placeholder 2">
            <a:extLst>
              <a:ext uri="{FF2B5EF4-FFF2-40B4-BE49-F238E27FC236}">
                <a16:creationId xmlns:a16="http://schemas.microsoft.com/office/drawing/2014/main" id="{B02401D2-E75C-401F-856C-6BC2FBCC68B7}"/>
              </a:ext>
            </a:extLst>
          </p:cNvPr>
          <p:cNvSpPr>
            <a:spLocks noGrp="1"/>
          </p:cNvSpPr>
          <p:nvPr>
            <p:ph sz="half" idx="1"/>
          </p:nvPr>
        </p:nvSpPr>
        <p:spPr>
          <a:xfrm>
            <a:off x="508000" y="1444624"/>
            <a:ext cx="8731250" cy="4565649"/>
          </a:xfrm>
        </p:spPr>
        <p:txBody>
          <a:bodyPr/>
          <a:lstStyle>
            <a:lvl1pPr>
              <a:lnSpc>
                <a:spcPct val="120000"/>
              </a:lnSpc>
              <a:defRPr>
                <a:solidFill>
                  <a:schemeClr val="tx1"/>
                </a:solidFill>
              </a:defRPr>
            </a:lvl1pPr>
            <a:lvl2pPr>
              <a:lnSpc>
                <a:spcPct val="120000"/>
              </a:lnSpc>
              <a:defRPr>
                <a:solidFill>
                  <a:schemeClr val="tx1"/>
                </a:solidFill>
              </a:defRPr>
            </a:lvl2pPr>
            <a:lvl3pPr>
              <a:lnSpc>
                <a:spcPct val="120000"/>
              </a:lnSpc>
              <a:defRPr>
                <a:solidFill>
                  <a:schemeClr val="tx1"/>
                </a:solidFill>
              </a:defRPr>
            </a:lvl3pPr>
            <a:lvl4pPr>
              <a:lnSpc>
                <a:spcPct val="120000"/>
              </a:lnSpc>
              <a:defRPr>
                <a:solidFill>
                  <a:schemeClr val="tx1"/>
                </a:solidFill>
              </a:defRPr>
            </a:lvl4pPr>
            <a:lvl5pPr>
              <a:lnSpc>
                <a:spcPct val="120000"/>
              </a:lnSpc>
              <a:defRPr>
                <a:solidFill>
                  <a:schemeClr val="tx1"/>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1" name="Text Placeholder 10">
            <a:extLst>
              <a:ext uri="{FF2B5EF4-FFF2-40B4-BE49-F238E27FC236}">
                <a16:creationId xmlns:a16="http://schemas.microsoft.com/office/drawing/2014/main" id="{EB477560-3909-48EB-98E6-19EB60170A16}"/>
              </a:ext>
            </a:extLst>
          </p:cNvPr>
          <p:cNvSpPr>
            <a:spLocks noGrp="1"/>
          </p:cNvSpPr>
          <p:nvPr>
            <p:ph type="body" sz="quarter" idx="13"/>
          </p:nvPr>
        </p:nvSpPr>
        <p:spPr>
          <a:xfrm>
            <a:off x="508000" y="461964"/>
            <a:ext cx="8731250" cy="757237"/>
          </a:xfrm>
          <a:prstGeom prst="rect">
            <a:avLst/>
          </a:prstGeom>
        </p:spPr>
        <p:txBody>
          <a:bodyPr lIns="0" tIns="0" rIns="0" bIns="0">
            <a:normAutofit/>
          </a:bodyPr>
          <a:lstStyle>
            <a:lvl1pPr marL="0" indent="0" algn="l">
              <a:lnSpc>
                <a:spcPct val="90000"/>
              </a:lnSpc>
              <a:spcBef>
                <a:spcPct val="0"/>
              </a:spcBef>
              <a:spcAft>
                <a:spcPts val="0"/>
              </a:spcAft>
              <a:buClrTx/>
              <a:buFontTx/>
              <a:buNone/>
              <a:defRPr sz="3800" b="0" i="0" u="none" cap="none">
                <a:solidFill>
                  <a:schemeClr val="tx1"/>
                </a:solidFill>
                <a:latin typeface="+mn-lt"/>
              </a:defRPr>
            </a:lvl1pPr>
            <a:lvl2pPr marL="0" indent="0" algn="l">
              <a:lnSpc>
                <a:spcPct val="90000"/>
              </a:lnSpc>
              <a:spcBef>
                <a:spcPct val="0"/>
              </a:spcBef>
              <a:spcAft>
                <a:spcPts val="0"/>
              </a:spcAft>
              <a:buClrTx/>
              <a:buFontTx/>
              <a:buNone/>
              <a:defRPr sz="3800" b="0" i="0" u="none" cap="none">
                <a:solidFill>
                  <a:schemeClr val="tx2"/>
                </a:solidFill>
                <a:latin typeface="+mn-lt"/>
              </a:defRPr>
            </a:lvl2pPr>
            <a:lvl3pPr marL="0" indent="0" algn="l">
              <a:lnSpc>
                <a:spcPct val="90000"/>
              </a:lnSpc>
              <a:spcBef>
                <a:spcPct val="0"/>
              </a:spcBef>
              <a:spcAft>
                <a:spcPts val="0"/>
              </a:spcAft>
              <a:buClrTx/>
              <a:buFontTx/>
              <a:buNone/>
              <a:defRPr sz="3800" b="0" i="0" u="none" cap="none">
                <a:solidFill>
                  <a:schemeClr val="tx2"/>
                </a:solidFill>
                <a:latin typeface="+mn-lt"/>
              </a:defRPr>
            </a:lvl3pPr>
            <a:lvl4pPr marL="0" indent="0" algn="l">
              <a:lnSpc>
                <a:spcPct val="90000"/>
              </a:lnSpc>
              <a:spcBef>
                <a:spcPct val="0"/>
              </a:spcBef>
              <a:spcAft>
                <a:spcPts val="0"/>
              </a:spcAft>
              <a:buClrTx/>
              <a:buFontTx/>
              <a:buNone/>
              <a:defRPr sz="3800" b="0" i="0" u="none" cap="none">
                <a:solidFill>
                  <a:schemeClr val="tx2"/>
                </a:solidFill>
                <a:latin typeface="+mn-lt"/>
              </a:defRPr>
            </a:lvl4pPr>
            <a:lvl5pPr marL="0" indent="0" algn="l">
              <a:lnSpc>
                <a:spcPct val="90000"/>
              </a:lnSpc>
              <a:spcBef>
                <a:spcPct val="0"/>
              </a:spcBef>
              <a:spcAft>
                <a:spcPts val="0"/>
              </a:spcAft>
              <a:buClrTx/>
              <a:buFontTx/>
              <a:buNone/>
              <a:defRPr sz="3800" b="0" i="0" u="none" cap="none">
                <a:solidFill>
                  <a:schemeClr val="tx2"/>
                </a:solidFill>
                <a:latin typeface="+mn-lt"/>
              </a:defRPr>
            </a:lvl5pPr>
          </a:lstStyle>
          <a:p>
            <a:pPr lvl="0"/>
            <a:r>
              <a:rPr lang="nb-NO"/>
              <a:t>Klikk for å redigere tekststiler i malen</a:t>
            </a:r>
          </a:p>
        </p:txBody>
      </p:sp>
    </p:spTree>
    <p:extLst>
      <p:ext uri="{BB962C8B-B14F-4D97-AF65-F5344CB8AC3E}">
        <p14:creationId xmlns:p14="http://schemas.microsoft.com/office/powerpoint/2010/main" val="1740175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E61BD06-6CF1-43DE-B47B-1F32B2B38A04}"/>
              </a:ext>
            </a:extLst>
          </p:cNvPr>
          <p:cNvSpPr>
            <a:spLocks noGrp="1"/>
          </p:cNvSpPr>
          <p:nvPr>
            <p:ph type="pic" sz="quarter" idx="13"/>
          </p:nvPr>
        </p:nvSpPr>
        <p:spPr>
          <a:xfrm>
            <a:off x="6096000" y="0"/>
            <a:ext cx="6096000" cy="6858000"/>
          </a:xfrm>
        </p:spPr>
        <p:txBody>
          <a:bodyPr/>
          <a:lstStyle/>
          <a:p>
            <a:r>
              <a:rPr lang="nb-NO"/>
              <a:t>Klikk på ikonet for å legge til et bilde</a:t>
            </a:r>
          </a:p>
        </p:txBody>
      </p:sp>
      <p:sp>
        <p:nvSpPr>
          <p:cNvPr id="6" name="Slide Number Placeholder 5">
            <a:extLst>
              <a:ext uri="{FF2B5EF4-FFF2-40B4-BE49-F238E27FC236}">
                <a16:creationId xmlns:a16="http://schemas.microsoft.com/office/drawing/2014/main" id="{394BA4C6-6DBA-4FAE-BB1C-08F9C607B1EA}"/>
              </a:ext>
            </a:extLst>
          </p:cNvPr>
          <p:cNvSpPr>
            <a:spLocks noGrp="1"/>
          </p:cNvSpPr>
          <p:nvPr>
            <p:ph type="sldNum" sz="quarter" idx="12"/>
          </p:nvPr>
        </p:nvSpPr>
        <p:spPr>
          <a:xfrm>
            <a:off x="3218862" y="6184900"/>
            <a:ext cx="2724738" cy="365125"/>
          </a:xfrm>
        </p:spPr>
        <p:txBody>
          <a:bodyPr lIns="0" tIns="0" rIns="0" bIns="0"/>
          <a:lstStyle>
            <a:lvl1pPr>
              <a:defRPr>
                <a:solidFill>
                  <a:schemeClr val="tx1"/>
                </a:solidFill>
              </a:defRPr>
            </a:lvl1pPr>
          </a:lstStyle>
          <a:p>
            <a:fld id="{6159FBB2-B87C-4F87-B238-F3E54470F787}" type="slidenum">
              <a:rPr lang="nb-NO" smtClean="0"/>
              <a:pPr/>
              <a:t>‹#›</a:t>
            </a:fld>
            <a:endParaRPr lang="nb-NO"/>
          </a:p>
        </p:txBody>
      </p:sp>
      <p:sp>
        <p:nvSpPr>
          <p:cNvPr id="10" name="Text Placeholder 9">
            <a:extLst>
              <a:ext uri="{FF2B5EF4-FFF2-40B4-BE49-F238E27FC236}">
                <a16:creationId xmlns:a16="http://schemas.microsoft.com/office/drawing/2014/main" id="{0CC3118F-D963-4DA1-93C0-0B554F4A2A5A}"/>
              </a:ext>
            </a:extLst>
          </p:cNvPr>
          <p:cNvSpPr>
            <a:spLocks noGrp="1"/>
          </p:cNvSpPr>
          <p:nvPr>
            <p:ph type="body" sz="quarter" idx="15"/>
          </p:nvPr>
        </p:nvSpPr>
        <p:spPr>
          <a:xfrm>
            <a:off x="508000" y="461964"/>
            <a:ext cx="5435600" cy="757237"/>
          </a:xfrm>
          <a:prstGeom prst="rect">
            <a:avLst/>
          </a:prstGeom>
        </p:spPr>
        <p:txBody>
          <a:bodyPr lIns="0" tIns="0" rIns="0" bIns="0">
            <a:normAutofit/>
          </a:bodyPr>
          <a:lstStyle>
            <a:lvl1pPr marL="0" indent="0" algn="l">
              <a:lnSpc>
                <a:spcPct val="90000"/>
              </a:lnSpc>
              <a:spcBef>
                <a:spcPct val="0"/>
              </a:spcBef>
              <a:spcAft>
                <a:spcPts val="0"/>
              </a:spcAft>
              <a:buClrTx/>
              <a:buFontTx/>
              <a:buNone/>
              <a:defRPr sz="3800" b="0" i="0" u="none" cap="none">
                <a:solidFill>
                  <a:schemeClr val="tx1"/>
                </a:solidFill>
                <a:latin typeface="+mn-lt"/>
              </a:defRPr>
            </a:lvl1pPr>
            <a:lvl2pPr marL="0" indent="0" algn="l">
              <a:lnSpc>
                <a:spcPct val="90000"/>
              </a:lnSpc>
              <a:spcBef>
                <a:spcPct val="0"/>
              </a:spcBef>
              <a:spcAft>
                <a:spcPts val="0"/>
              </a:spcAft>
              <a:buClrTx/>
              <a:buFontTx/>
              <a:buNone/>
              <a:defRPr sz="3800" b="0" i="0" u="none" cap="none">
                <a:solidFill>
                  <a:schemeClr val="tx2"/>
                </a:solidFill>
                <a:latin typeface="+mn-lt"/>
              </a:defRPr>
            </a:lvl2pPr>
            <a:lvl3pPr marL="0" indent="0" algn="l">
              <a:lnSpc>
                <a:spcPct val="90000"/>
              </a:lnSpc>
              <a:spcBef>
                <a:spcPct val="0"/>
              </a:spcBef>
              <a:spcAft>
                <a:spcPts val="0"/>
              </a:spcAft>
              <a:buClrTx/>
              <a:buFontTx/>
              <a:buNone/>
              <a:defRPr sz="3800" b="0" i="0" u="none" cap="none">
                <a:solidFill>
                  <a:schemeClr val="tx2"/>
                </a:solidFill>
                <a:latin typeface="+mn-lt"/>
              </a:defRPr>
            </a:lvl3pPr>
            <a:lvl4pPr marL="0" indent="0" algn="l">
              <a:lnSpc>
                <a:spcPct val="90000"/>
              </a:lnSpc>
              <a:spcBef>
                <a:spcPct val="0"/>
              </a:spcBef>
              <a:spcAft>
                <a:spcPts val="0"/>
              </a:spcAft>
              <a:buClrTx/>
              <a:buFontTx/>
              <a:buNone/>
              <a:defRPr sz="3800" b="0" i="0" u="none" cap="none">
                <a:solidFill>
                  <a:schemeClr val="tx2"/>
                </a:solidFill>
                <a:latin typeface="+mn-lt"/>
              </a:defRPr>
            </a:lvl4pPr>
            <a:lvl5pPr marL="0" indent="0" algn="l">
              <a:lnSpc>
                <a:spcPct val="90000"/>
              </a:lnSpc>
              <a:spcBef>
                <a:spcPct val="0"/>
              </a:spcBef>
              <a:spcAft>
                <a:spcPts val="0"/>
              </a:spcAft>
              <a:buClrTx/>
              <a:buFontTx/>
              <a:buNone/>
              <a:defRPr sz="3800" b="0" i="0" u="none" cap="none">
                <a:solidFill>
                  <a:schemeClr val="tx2"/>
                </a:solidFill>
                <a:latin typeface="+mn-lt"/>
              </a:defRPr>
            </a:lvl5pPr>
          </a:lstStyle>
          <a:p>
            <a:pPr lvl="0"/>
            <a:r>
              <a:rPr lang="nb-NO"/>
              <a:t>Klikk for å redigere tekststiler i malen</a:t>
            </a:r>
          </a:p>
        </p:txBody>
      </p:sp>
      <p:sp>
        <p:nvSpPr>
          <p:cNvPr id="4" name="Text Placeholder 3">
            <a:extLst>
              <a:ext uri="{FF2B5EF4-FFF2-40B4-BE49-F238E27FC236}">
                <a16:creationId xmlns:a16="http://schemas.microsoft.com/office/drawing/2014/main" id="{C0D24A65-4A04-4E4C-8EA5-D23B5060D6A2}"/>
              </a:ext>
            </a:extLst>
          </p:cNvPr>
          <p:cNvSpPr>
            <a:spLocks noGrp="1"/>
          </p:cNvSpPr>
          <p:nvPr>
            <p:ph type="body" sz="quarter" idx="16"/>
          </p:nvPr>
        </p:nvSpPr>
        <p:spPr>
          <a:xfrm>
            <a:off x="508000" y="1444625"/>
            <a:ext cx="5435600" cy="4565650"/>
          </a:xfrm>
          <a:prstGeom prst="rect">
            <a:avLst/>
          </a:prstGeom>
        </p:spPr>
        <p:txBody>
          <a:bodyPr lIns="0" tIns="0" rIns="0" bIns="0"/>
          <a:lstStyle>
            <a:lvl1pPr>
              <a:lnSpc>
                <a:spcPct val="120000"/>
              </a:lnSpc>
              <a:defRPr/>
            </a:lvl1pPr>
            <a:lvl2pPr>
              <a:lnSpc>
                <a:spcPct val="120000"/>
              </a:lnSpc>
              <a:defRPr/>
            </a:lvl2pPr>
            <a:lvl3pPr>
              <a:lnSpc>
                <a:spcPct val="120000"/>
              </a:lnSpc>
              <a:defRPr/>
            </a:lvl3pPr>
            <a:lvl4pPr>
              <a:lnSpc>
                <a:spcPct val="120000"/>
              </a:lnSpc>
              <a:defRPr/>
            </a:lvl4pPr>
            <a:lvl5pPr>
              <a:lnSpc>
                <a:spcPct val="120000"/>
              </a:lnSpc>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1608065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og bilde med mar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E61BD06-6CF1-43DE-B47B-1F32B2B38A04}"/>
              </a:ext>
            </a:extLst>
          </p:cNvPr>
          <p:cNvSpPr>
            <a:spLocks noGrp="1"/>
          </p:cNvSpPr>
          <p:nvPr>
            <p:ph type="pic" sz="quarter" idx="13"/>
          </p:nvPr>
        </p:nvSpPr>
        <p:spPr>
          <a:xfrm>
            <a:off x="6096000" y="1143000"/>
            <a:ext cx="5435600" cy="4867275"/>
          </a:xfrm>
          <a:noFill/>
        </p:spPr>
        <p:txBody>
          <a:bodyPr/>
          <a:lstStyle/>
          <a:p>
            <a:r>
              <a:rPr lang="nb-NO"/>
              <a:t>Klikk på ikonet for å legge til et bilde</a:t>
            </a:r>
          </a:p>
        </p:txBody>
      </p:sp>
      <p:sp>
        <p:nvSpPr>
          <p:cNvPr id="6" name="Slide Number Placeholder 5">
            <a:extLst>
              <a:ext uri="{FF2B5EF4-FFF2-40B4-BE49-F238E27FC236}">
                <a16:creationId xmlns:a16="http://schemas.microsoft.com/office/drawing/2014/main" id="{394BA4C6-6DBA-4FAE-BB1C-08F9C607B1EA}"/>
              </a:ext>
            </a:extLst>
          </p:cNvPr>
          <p:cNvSpPr>
            <a:spLocks noGrp="1"/>
          </p:cNvSpPr>
          <p:nvPr>
            <p:ph type="sldNum" sz="quarter" idx="12"/>
          </p:nvPr>
        </p:nvSpPr>
        <p:spPr/>
        <p:txBody>
          <a:bodyPr/>
          <a:lstStyle>
            <a:lvl1pPr>
              <a:defRPr>
                <a:solidFill>
                  <a:schemeClr val="tx1"/>
                </a:solidFill>
              </a:defRPr>
            </a:lvl1pPr>
          </a:lstStyle>
          <a:p>
            <a:fld id="{6159FBB2-B87C-4F87-B238-F3E54470F787}" type="slidenum">
              <a:rPr lang="nb-NO" smtClean="0"/>
              <a:pPr/>
              <a:t>‹#›</a:t>
            </a:fld>
            <a:endParaRPr lang="nb-NO"/>
          </a:p>
        </p:txBody>
      </p:sp>
      <p:sp>
        <p:nvSpPr>
          <p:cNvPr id="7" name="Content Placeholder 2">
            <a:extLst>
              <a:ext uri="{FF2B5EF4-FFF2-40B4-BE49-F238E27FC236}">
                <a16:creationId xmlns:a16="http://schemas.microsoft.com/office/drawing/2014/main" id="{B02401D2-E75C-401F-856C-6BC2FBCC68B7}"/>
              </a:ext>
            </a:extLst>
          </p:cNvPr>
          <p:cNvSpPr>
            <a:spLocks noGrp="1"/>
          </p:cNvSpPr>
          <p:nvPr>
            <p:ph sz="half" idx="1"/>
          </p:nvPr>
        </p:nvSpPr>
        <p:spPr>
          <a:xfrm>
            <a:off x="508000" y="1444625"/>
            <a:ext cx="5435600" cy="4565650"/>
          </a:xfrm>
        </p:spPr>
        <p:txBody>
          <a:bodyPr/>
          <a:lstStyle>
            <a:lvl1pPr>
              <a:lnSpc>
                <a:spcPct val="120000"/>
              </a:lnSpc>
              <a:defRPr/>
            </a:lvl1pPr>
            <a:lvl2pPr>
              <a:lnSpc>
                <a:spcPct val="120000"/>
              </a:lnSpc>
              <a:defRPr/>
            </a:lvl2pPr>
            <a:lvl3pPr>
              <a:lnSpc>
                <a:spcPct val="120000"/>
              </a:lnSpc>
              <a:defRPr/>
            </a:lvl3pPr>
            <a:lvl4pPr>
              <a:lnSpc>
                <a:spcPct val="120000"/>
              </a:lnSpc>
              <a:defRPr/>
            </a:lvl4pPr>
            <a:lvl5pPr>
              <a:lnSpc>
                <a:spcPct val="120000"/>
              </a:lnSpc>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Text Placeholder 4">
            <a:extLst>
              <a:ext uri="{FF2B5EF4-FFF2-40B4-BE49-F238E27FC236}">
                <a16:creationId xmlns:a16="http://schemas.microsoft.com/office/drawing/2014/main" id="{383F0260-F7A4-4D03-8569-568C6B7EA7FB}"/>
              </a:ext>
            </a:extLst>
          </p:cNvPr>
          <p:cNvSpPr>
            <a:spLocks noGrp="1"/>
          </p:cNvSpPr>
          <p:nvPr>
            <p:ph type="body" sz="quarter" idx="14"/>
          </p:nvPr>
        </p:nvSpPr>
        <p:spPr>
          <a:xfrm>
            <a:off x="508000" y="461964"/>
            <a:ext cx="5435600" cy="757237"/>
          </a:xfrm>
          <a:prstGeom prst="rect">
            <a:avLst/>
          </a:prstGeom>
        </p:spPr>
        <p:txBody>
          <a:bodyPr lIns="0" tIns="0" rIns="0" bIns="0">
            <a:normAutofit/>
          </a:bodyPr>
          <a:lstStyle>
            <a:lvl1pPr marL="0" indent="0" algn="l">
              <a:lnSpc>
                <a:spcPct val="90000"/>
              </a:lnSpc>
              <a:spcBef>
                <a:spcPct val="0"/>
              </a:spcBef>
              <a:spcAft>
                <a:spcPts val="0"/>
              </a:spcAft>
              <a:buClrTx/>
              <a:buFontTx/>
              <a:buNone/>
              <a:defRPr sz="3800" b="0" i="0" u="none" cap="none">
                <a:solidFill>
                  <a:schemeClr val="tx1"/>
                </a:solidFill>
                <a:latin typeface="+mn-lt"/>
              </a:defRPr>
            </a:lvl1pPr>
            <a:lvl2pPr marL="0" indent="0" algn="l">
              <a:lnSpc>
                <a:spcPct val="90000"/>
              </a:lnSpc>
              <a:spcBef>
                <a:spcPct val="0"/>
              </a:spcBef>
              <a:spcAft>
                <a:spcPts val="0"/>
              </a:spcAft>
              <a:buClrTx/>
              <a:buFontTx/>
              <a:buNone/>
              <a:defRPr sz="3800" b="0" i="0" u="none" cap="none">
                <a:solidFill>
                  <a:schemeClr val="tx2"/>
                </a:solidFill>
                <a:latin typeface="+mn-lt"/>
              </a:defRPr>
            </a:lvl2pPr>
            <a:lvl3pPr marL="0" indent="0" algn="l">
              <a:lnSpc>
                <a:spcPct val="90000"/>
              </a:lnSpc>
              <a:spcBef>
                <a:spcPct val="0"/>
              </a:spcBef>
              <a:spcAft>
                <a:spcPts val="0"/>
              </a:spcAft>
              <a:buClrTx/>
              <a:buFontTx/>
              <a:buNone/>
              <a:defRPr sz="3800" b="0" i="0" u="none" cap="none">
                <a:solidFill>
                  <a:schemeClr val="tx2"/>
                </a:solidFill>
                <a:latin typeface="+mn-lt"/>
              </a:defRPr>
            </a:lvl3pPr>
            <a:lvl4pPr marL="0" indent="0" algn="l">
              <a:lnSpc>
                <a:spcPct val="90000"/>
              </a:lnSpc>
              <a:spcBef>
                <a:spcPct val="0"/>
              </a:spcBef>
              <a:spcAft>
                <a:spcPts val="0"/>
              </a:spcAft>
              <a:buClrTx/>
              <a:buFontTx/>
              <a:buNone/>
              <a:defRPr sz="3800" b="0" i="0" u="none" cap="none">
                <a:solidFill>
                  <a:schemeClr val="tx2"/>
                </a:solidFill>
                <a:latin typeface="+mn-lt"/>
              </a:defRPr>
            </a:lvl4pPr>
            <a:lvl5pPr marL="0" indent="0" algn="l">
              <a:lnSpc>
                <a:spcPct val="90000"/>
              </a:lnSpc>
              <a:spcBef>
                <a:spcPct val="0"/>
              </a:spcBef>
              <a:spcAft>
                <a:spcPts val="0"/>
              </a:spcAft>
              <a:buClrTx/>
              <a:buFontTx/>
              <a:buNone/>
              <a:defRPr sz="3800" b="0" i="0" u="none" cap="none">
                <a:solidFill>
                  <a:schemeClr val="tx2"/>
                </a:solidFill>
                <a:latin typeface="+mn-lt"/>
              </a:defRPr>
            </a:lvl5pPr>
          </a:lstStyle>
          <a:p>
            <a:pPr lvl="0"/>
            <a:r>
              <a:rPr lang="nb-NO"/>
              <a:t>Klikk for å redigere tekststiler i malen</a:t>
            </a:r>
          </a:p>
        </p:txBody>
      </p:sp>
    </p:spTree>
    <p:extLst>
      <p:ext uri="{BB962C8B-B14F-4D97-AF65-F5344CB8AC3E}">
        <p14:creationId xmlns:p14="http://schemas.microsoft.com/office/powerpoint/2010/main" val="1795607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Helt bil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AB658E6-799F-4D64-ADF5-FAD732C1A64D}"/>
              </a:ext>
            </a:extLst>
          </p:cNvPr>
          <p:cNvSpPr>
            <a:spLocks noGrp="1"/>
          </p:cNvSpPr>
          <p:nvPr>
            <p:ph type="pic" sz="quarter" idx="13"/>
          </p:nvPr>
        </p:nvSpPr>
        <p:spPr>
          <a:xfrm>
            <a:off x="0" y="0"/>
            <a:ext cx="12192000" cy="6858000"/>
          </a:xfrm>
        </p:spPr>
        <p:txBody>
          <a:bodyPr/>
          <a:lstStyle/>
          <a:p>
            <a:r>
              <a:rPr lang="nb-NO"/>
              <a:t>Klikk på ikonet for å legge til et bilde</a:t>
            </a:r>
          </a:p>
        </p:txBody>
      </p:sp>
      <p:sp>
        <p:nvSpPr>
          <p:cNvPr id="3" name="Text Placeholder 2">
            <a:extLst>
              <a:ext uri="{FF2B5EF4-FFF2-40B4-BE49-F238E27FC236}">
                <a16:creationId xmlns:a16="http://schemas.microsoft.com/office/drawing/2014/main" id="{BE6E098F-EEF7-471A-8AC3-F6B41A2F83F1}"/>
              </a:ext>
            </a:extLst>
          </p:cNvPr>
          <p:cNvSpPr>
            <a:spLocks noGrp="1"/>
          </p:cNvSpPr>
          <p:nvPr>
            <p:ph type="body" sz="quarter" idx="14" hasCustomPrompt="1"/>
          </p:nvPr>
        </p:nvSpPr>
        <p:spPr>
          <a:xfrm>
            <a:off x="385247" y="6187679"/>
            <a:ext cx="396050" cy="390525"/>
          </a:xfrm>
          <a:blipFill>
            <a:blip r:embed="rId2">
              <a:extLst>
                <a:ext uri="{96DAC541-7B7A-43D3-8B79-37D633B846F1}">
                  <asvg:svgBlip xmlns:asvg="http://schemas.microsoft.com/office/drawing/2016/SVG/main" r:embed="rId3"/>
                </a:ext>
              </a:extLst>
            </a:blip>
            <a:stretch>
              <a:fillRect/>
            </a:stretch>
          </a:blipFill>
        </p:spPr>
        <p:txBody>
          <a:bodyPr/>
          <a:lstStyle>
            <a:lvl1pPr>
              <a:buNone/>
              <a:defRPr/>
            </a:lvl1pPr>
          </a:lstStyle>
          <a:p>
            <a:pPr lvl="0"/>
            <a:r>
              <a:rPr lang="nb-NO"/>
              <a:t> </a:t>
            </a:r>
          </a:p>
        </p:txBody>
      </p:sp>
      <p:sp>
        <p:nvSpPr>
          <p:cNvPr id="5" name="Slide Number Placeholder 4">
            <a:extLst>
              <a:ext uri="{FF2B5EF4-FFF2-40B4-BE49-F238E27FC236}">
                <a16:creationId xmlns:a16="http://schemas.microsoft.com/office/drawing/2014/main" id="{80E171DA-361F-48A0-B586-D578D5992A10}"/>
              </a:ext>
            </a:extLst>
          </p:cNvPr>
          <p:cNvSpPr>
            <a:spLocks noGrp="1"/>
          </p:cNvSpPr>
          <p:nvPr>
            <p:ph type="sldNum" sz="quarter" idx="12"/>
          </p:nvPr>
        </p:nvSpPr>
        <p:spPr/>
        <p:txBody>
          <a:bodyPr/>
          <a:lstStyle>
            <a:lvl1pPr>
              <a:defRPr>
                <a:solidFill>
                  <a:schemeClr val="tx1"/>
                </a:solidFill>
              </a:defRPr>
            </a:lvl1pPr>
          </a:lstStyle>
          <a:p>
            <a:fld id="{6159FBB2-B87C-4F87-B238-F3E54470F787}" type="slidenum">
              <a:rPr lang="nb-NO" smtClean="0"/>
              <a:pPr/>
              <a:t>‹#›</a:t>
            </a:fld>
            <a:endParaRPr lang="nb-NO"/>
          </a:p>
        </p:txBody>
      </p:sp>
    </p:spTree>
    <p:extLst>
      <p:ext uri="{BB962C8B-B14F-4D97-AF65-F5344CB8AC3E}">
        <p14:creationId xmlns:p14="http://schemas.microsoft.com/office/powerpoint/2010/main" val="225743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apittelside Rosa">
    <p:bg>
      <p:bgPr>
        <a:solidFill>
          <a:schemeClr val="accent2"/>
        </a:solidFill>
        <a:effectLst/>
      </p:bgPr>
    </p:bg>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DF3F670-C225-48CC-B3AC-96E93AAFEA31}"/>
              </a:ext>
            </a:extLst>
          </p:cNvPr>
          <p:cNvSpPr>
            <a:spLocks noGrp="1"/>
          </p:cNvSpPr>
          <p:nvPr>
            <p:ph type="sldNum" sz="quarter" idx="12"/>
          </p:nvPr>
        </p:nvSpPr>
        <p:spPr/>
        <p:txBody>
          <a:bodyPr/>
          <a:lstStyle>
            <a:lvl1pPr>
              <a:defRPr>
                <a:solidFill>
                  <a:schemeClr val="bg1"/>
                </a:solidFill>
              </a:defRPr>
            </a:lvl1pPr>
          </a:lstStyle>
          <a:p>
            <a:fld id="{6159FBB2-B87C-4F87-B238-F3E54470F787}" type="slidenum">
              <a:rPr lang="nb-NO" smtClean="0"/>
              <a:pPr/>
              <a:t>‹#›</a:t>
            </a:fld>
            <a:endParaRPr lang="nb-NO">
              <a:solidFill>
                <a:schemeClr val="bg1"/>
              </a:solidFill>
            </a:endParaRPr>
          </a:p>
        </p:txBody>
      </p:sp>
      <p:sp>
        <p:nvSpPr>
          <p:cNvPr id="13" name="Text Placeholder 12">
            <a:extLst>
              <a:ext uri="{FF2B5EF4-FFF2-40B4-BE49-F238E27FC236}">
                <a16:creationId xmlns:a16="http://schemas.microsoft.com/office/drawing/2014/main" id="{DFA64918-AA05-4442-9A06-89601C173F09}"/>
              </a:ext>
            </a:extLst>
          </p:cNvPr>
          <p:cNvSpPr>
            <a:spLocks noGrp="1"/>
          </p:cNvSpPr>
          <p:nvPr>
            <p:ph type="body" sz="quarter" idx="13" hasCustomPrompt="1"/>
          </p:nvPr>
        </p:nvSpPr>
        <p:spPr>
          <a:xfrm>
            <a:off x="3505200" y="1587501"/>
            <a:ext cx="5181600" cy="1140459"/>
          </a:xfrm>
          <a:prstGeom prst="rect">
            <a:avLst/>
          </a:prstGeom>
        </p:spPr>
        <p:txBody>
          <a:bodyPr lIns="0" tIns="0" rIns="0" bIns="0"/>
          <a:lstStyle>
            <a:lvl1pPr marL="0" indent="0" algn="ctr">
              <a:lnSpc>
                <a:spcPct val="90000"/>
              </a:lnSpc>
              <a:spcBef>
                <a:spcPts val="1000"/>
              </a:spcBef>
              <a:spcAft>
                <a:spcPts val="0"/>
              </a:spcAft>
              <a:buClr>
                <a:schemeClr val="accent3"/>
              </a:buClr>
              <a:buFontTx/>
              <a:buNone/>
              <a:defRPr sz="6600" b="0" i="0" u="none" cap="none">
                <a:solidFill>
                  <a:schemeClr val="bg1"/>
                </a:solidFill>
                <a:latin typeface="+mn-lt"/>
              </a:defRPr>
            </a:lvl1pPr>
          </a:lstStyle>
          <a:p>
            <a:pPr lvl="0"/>
            <a:r>
              <a:rPr lang="en-US"/>
              <a:t>Tall</a:t>
            </a:r>
            <a:endParaRPr lang="nb-NO"/>
          </a:p>
        </p:txBody>
      </p:sp>
      <p:sp>
        <p:nvSpPr>
          <p:cNvPr id="14" name="Text Placeholder 13">
            <a:extLst>
              <a:ext uri="{FF2B5EF4-FFF2-40B4-BE49-F238E27FC236}">
                <a16:creationId xmlns:a16="http://schemas.microsoft.com/office/drawing/2014/main" id="{3AEC7D0B-B30D-49DD-A31A-899601C526D2}"/>
              </a:ext>
            </a:extLst>
          </p:cNvPr>
          <p:cNvSpPr>
            <a:spLocks noGrp="1"/>
          </p:cNvSpPr>
          <p:nvPr>
            <p:ph type="body" idx="14"/>
          </p:nvPr>
        </p:nvSpPr>
        <p:spPr>
          <a:xfrm>
            <a:off x="609600" y="2897187"/>
            <a:ext cx="10972800" cy="1798638"/>
          </a:xfrm>
        </p:spPr>
        <p:txBody>
          <a:bodyPr lIns="0" tIns="0" rIns="0" bIns="0"/>
          <a:lstStyle>
            <a:lvl1pPr marL="0" indent="0" algn="ctr">
              <a:lnSpc>
                <a:spcPct val="90000"/>
              </a:lnSpc>
              <a:spcBef>
                <a:spcPts val="0"/>
              </a:spcBef>
              <a:spcAft>
                <a:spcPts val="0"/>
              </a:spcAft>
              <a:buClrTx/>
              <a:buFontTx/>
              <a:buNone/>
              <a:defRPr sz="6600" b="0" i="0" u="none" cap="none">
                <a:solidFill>
                  <a:schemeClr val="bg1"/>
                </a:solidFill>
                <a:latin typeface="+mn-lt"/>
              </a:defRPr>
            </a:lvl1pPr>
          </a:lstStyle>
          <a:p>
            <a:pPr lvl="0"/>
            <a:r>
              <a:rPr lang="nb-NO"/>
              <a:t>Klikk for å redigere tekststiler i malen</a:t>
            </a:r>
          </a:p>
        </p:txBody>
      </p:sp>
      <p:pic>
        <p:nvPicPr>
          <p:cNvPr id="2" name="Graphic 1">
            <a:extLst>
              <a:ext uri="{FF2B5EF4-FFF2-40B4-BE49-F238E27FC236}">
                <a16:creationId xmlns:a16="http://schemas.microsoft.com/office/drawing/2014/main" id="{95831DAD-CF7B-414B-82F5-C45AE60043D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8766" y="6185297"/>
            <a:ext cx="390525" cy="390525"/>
          </a:xfrm>
          <a:prstGeom prst="rect">
            <a:avLst/>
          </a:prstGeom>
        </p:spPr>
      </p:pic>
    </p:spTree>
    <p:extLst>
      <p:ext uri="{BB962C8B-B14F-4D97-AF65-F5344CB8AC3E}">
        <p14:creationId xmlns:p14="http://schemas.microsoft.com/office/powerpoint/2010/main" val="874402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apittelside Turkis">
    <p:bg>
      <p:bgPr>
        <a:solidFill>
          <a:schemeClr val="accent5"/>
        </a:solidFill>
        <a:effectLst/>
      </p:bgPr>
    </p:bg>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DF3F670-C225-48CC-B3AC-96E93AAFEA31}"/>
              </a:ext>
            </a:extLst>
          </p:cNvPr>
          <p:cNvSpPr>
            <a:spLocks noGrp="1"/>
          </p:cNvSpPr>
          <p:nvPr>
            <p:ph type="sldNum" sz="quarter" idx="12"/>
          </p:nvPr>
        </p:nvSpPr>
        <p:spPr/>
        <p:txBody>
          <a:bodyPr/>
          <a:lstStyle>
            <a:lvl1pPr>
              <a:defRPr>
                <a:solidFill>
                  <a:schemeClr val="tx1"/>
                </a:solidFill>
              </a:defRPr>
            </a:lvl1pPr>
          </a:lstStyle>
          <a:p>
            <a:fld id="{6159FBB2-B87C-4F87-B238-F3E54470F787}" type="slidenum">
              <a:rPr lang="nb-NO" smtClean="0"/>
              <a:pPr/>
              <a:t>‹#›</a:t>
            </a:fld>
            <a:endParaRPr lang="nb-NO">
              <a:solidFill>
                <a:schemeClr val="tx1"/>
              </a:solidFill>
            </a:endParaRPr>
          </a:p>
        </p:txBody>
      </p:sp>
      <p:sp>
        <p:nvSpPr>
          <p:cNvPr id="13" name="Text Placeholder 12">
            <a:extLst>
              <a:ext uri="{FF2B5EF4-FFF2-40B4-BE49-F238E27FC236}">
                <a16:creationId xmlns:a16="http://schemas.microsoft.com/office/drawing/2014/main" id="{DFA64918-AA05-4442-9A06-89601C173F09}"/>
              </a:ext>
            </a:extLst>
          </p:cNvPr>
          <p:cNvSpPr>
            <a:spLocks noGrp="1"/>
          </p:cNvSpPr>
          <p:nvPr>
            <p:ph type="body" sz="quarter" idx="13" hasCustomPrompt="1"/>
          </p:nvPr>
        </p:nvSpPr>
        <p:spPr>
          <a:xfrm>
            <a:off x="3505200" y="1587501"/>
            <a:ext cx="5181600" cy="1089025"/>
          </a:xfrm>
          <a:prstGeom prst="rect">
            <a:avLst/>
          </a:prstGeom>
        </p:spPr>
        <p:txBody>
          <a:bodyPr lIns="0" tIns="0" rIns="0" bIns="0"/>
          <a:lstStyle>
            <a:lvl1pPr marL="0" indent="0" algn="ctr">
              <a:lnSpc>
                <a:spcPct val="90000"/>
              </a:lnSpc>
              <a:spcBef>
                <a:spcPts val="1000"/>
              </a:spcBef>
              <a:spcAft>
                <a:spcPts val="0"/>
              </a:spcAft>
              <a:buClr>
                <a:schemeClr val="accent3"/>
              </a:buClr>
              <a:buFontTx/>
              <a:buNone/>
              <a:defRPr sz="6600" b="0" i="0" u="none" cap="none">
                <a:solidFill>
                  <a:schemeClr val="tx1"/>
                </a:solidFill>
                <a:latin typeface="+mn-lt"/>
              </a:defRPr>
            </a:lvl1pPr>
          </a:lstStyle>
          <a:p>
            <a:pPr lvl="0"/>
            <a:r>
              <a:rPr lang="en-US"/>
              <a:t>Tall</a:t>
            </a:r>
            <a:endParaRPr lang="nb-NO"/>
          </a:p>
        </p:txBody>
      </p:sp>
      <p:sp>
        <p:nvSpPr>
          <p:cNvPr id="5" name="Text Placeholder 4">
            <a:extLst>
              <a:ext uri="{FF2B5EF4-FFF2-40B4-BE49-F238E27FC236}">
                <a16:creationId xmlns:a16="http://schemas.microsoft.com/office/drawing/2014/main" id="{F11119D4-57E1-4C2B-8957-A95C586B1EF1}"/>
              </a:ext>
            </a:extLst>
          </p:cNvPr>
          <p:cNvSpPr>
            <a:spLocks noGrp="1"/>
          </p:cNvSpPr>
          <p:nvPr>
            <p:ph type="body" sz="quarter" idx="14"/>
          </p:nvPr>
        </p:nvSpPr>
        <p:spPr>
          <a:xfrm>
            <a:off x="609600" y="2897187"/>
            <a:ext cx="10972800" cy="1798638"/>
          </a:xfrm>
          <a:prstGeom prst="rect">
            <a:avLst/>
          </a:prstGeom>
        </p:spPr>
        <p:txBody>
          <a:bodyPr lIns="0" tIns="0" rIns="0" bIns="0">
            <a:normAutofit/>
          </a:bodyPr>
          <a:lstStyle>
            <a:lvl1pPr marL="0" indent="0" algn="ctr">
              <a:lnSpc>
                <a:spcPct val="90000"/>
              </a:lnSpc>
              <a:spcBef>
                <a:spcPts val="0"/>
              </a:spcBef>
              <a:spcAft>
                <a:spcPts val="0"/>
              </a:spcAft>
              <a:buClrTx/>
              <a:buFontTx/>
              <a:buNone/>
              <a:defRPr sz="6600" b="0" i="0" u="none" cap="none">
                <a:solidFill>
                  <a:schemeClr val="tx1"/>
                </a:solidFill>
                <a:latin typeface="+mn-lt"/>
              </a:defRPr>
            </a:lvl1pPr>
          </a:lstStyle>
          <a:p>
            <a:pPr lvl="0"/>
            <a:r>
              <a:rPr lang="nb-NO"/>
              <a:t>Klikk for å redigere tekststiler i malen</a:t>
            </a:r>
          </a:p>
        </p:txBody>
      </p:sp>
      <p:pic>
        <p:nvPicPr>
          <p:cNvPr id="8" name="Graphic 7">
            <a:extLst>
              <a:ext uri="{FF2B5EF4-FFF2-40B4-BE49-F238E27FC236}">
                <a16:creationId xmlns:a16="http://schemas.microsoft.com/office/drawing/2014/main" id="{97186DFF-6950-4902-81AC-F4B0CB00724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8766" y="6185297"/>
            <a:ext cx="390525" cy="390525"/>
          </a:xfrm>
          <a:prstGeom prst="rect">
            <a:avLst/>
          </a:prstGeom>
        </p:spPr>
      </p:pic>
    </p:spTree>
    <p:extLst>
      <p:ext uri="{BB962C8B-B14F-4D97-AF65-F5344CB8AC3E}">
        <p14:creationId xmlns:p14="http://schemas.microsoft.com/office/powerpoint/2010/main" val="162755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Kapittelside Gul">
    <p:bg>
      <p:bgPr>
        <a:solidFill>
          <a:schemeClr val="accent4"/>
        </a:solidFill>
        <a:effectLst/>
      </p:bgPr>
    </p:bg>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DF3F670-C225-48CC-B3AC-96E93AAFEA31}"/>
              </a:ext>
            </a:extLst>
          </p:cNvPr>
          <p:cNvSpPr>
            <a:spLocks noGrp="1"/>
          </p:cNvSpPr>
          <p:nvPr>
            <p:ph type="sldNum" sz="quarter" idx="12"/>
          </p:nvPr>
        </p:nvSpPr>
        <p:spPr/>
        <p:txBody>
          <a:bodyPr/>
          <a:lstStyle>
            <a:lvl1pPr>
              <a:defRPr>
                <a:solidFill>
                  <a:schemeClr val="tx1"/>
                </a:solidFill>
              </a:defRPr>
            </a:lvl1pPr>
          </a:lstStyle>
          <a:p>
            <a:fld id="{6159FBB2-B87C-4F87-B238-F3E54470F787}" type="slidenum">
              <a:rPr lang="nb-NO" smtClean="0"/>
              <a:pPr/>
              <a:t>‹#›</a:t>
            </a:fld>
            <a:endParaRPr lang="nb-NO">
              <a:solidFill>
                <a:schemeClr val="tx1"/>
              </a:solidFill>
            </a:endParaRPr>
          </a:p>
        </p:txBody>
      </p:sp>
      <p:sp>
        <p:nvSpPr>
          <p:cNvPr id="13" name="Text Placeholder 12">
            <a:extLst>
              <a:ext uri="{FF2B5EF4-FFF2-40B4-BE49-F238E27FC236}">
                <a16:creationId xmlns:a16="http://schemas.microsoft.com/office/drawing/2014/main" id="{DFA64918-AA05-4442-9A06-89601C173F09}"/>
              </a:ext>
            </a:extLst>
          </p:cNvPr>
          <p:cNvSpPr>
            <a:spLocks noGrp="1"/>
          </p:cNvSpPr>
          <p:nvPr>
            <p:ph type="body" sz="quarter" idx="13" hasCustomPrompt="1"/>
          </p:nvPr>
        </p:nvSpPr>
        <p:spPr>
          <a:xfrm>
            <a:off x="3505200" y="1587501"/>
            <a:ext cx="5181600" cy="1089025"/>
          </a:xfrm>
          <a:prstGeom prst="rect">
            <a:avLst/>
          </a:prstGeom>
        </p:spPr>
        <p:txBody>
          <a:bodyPr lIns="0" tIns="0" rIns="0" bIns="0"/>
          <a:lstStyle>
            <a:lvl1pPr marL="0" indent="0" algn="ctr">
              <a:lnSpc>
                <a:spcPct val="90000"/>
              </a:lnSpc>
              <a:spcBef>
                <a:spcPts val="1000"/>
              </a:spcBef>
              <a:spcAft>
                <a:spcPts val="0"/>
              </a:spcAft>
              <a:buClr>
                <a:schemeClr val="accent3"/>
              </a:buClr>
              <a:buFontTx/>
              <a:buNone/>
              <a:defRPr sz="6600" b="0" i="0" u="none" cap="none">
                <a:solidFill>
                  <a:schemeClr val="tx1"/>
                </a:solidFill>
                <a:latin typeface="+mn-lt"/>
              </a:defRPr>
            </a:lvl1pPr>
          </a:lstStyle>
          <a:p>
            <a:pPr lvl="0"/>
            <a:r>
              <a:rPr lang="en-US"/>
              <a:t>Tall</a:t>
            </a:r>
            <a:endParaRPr lang="nb-NO"/>
          </a:p>
        </p:txBody>
      </p:sp>
      <p:sp>
        <p:nvSpPr>
          <p:cNvPr id="3" name="Text Placeholder 2">
            <a:extLst>
              <a:ext uri="{FF2B5EF4-FFF2-40B4-BE49-F238E27FC236}">
                <a16:creationId xmlns:a16="http://schemas.microsoft.com/office/drawing/2014/main" id="{D38294F4-9D51-4F17-AB54-AD84EF131BBD}"/>
              </a:ext>
            </a:extLst>
          </p:cNvPr>
          <p:cNvSpPr>
            <a:spLocks noGrp="1"/>
          </p:cNvSpPr>
          <p:nvPr>
            <p:ph type="body" sz="quarter" idx="14"/>
          </p:nvPr>
        </p:nvSpPr>
        <p:spPr>
          <a:xfrm>
            <a:off x="609600" y="2897187"/>
            <a:ext cx="10972800" cy="1798638"/>
          </a:xfrm>
          <a:prstGeom prst="rect">
            <a:avLst/>
          </a:prstGeom>
        </p:spPr>
        <p:txBody>
          <a:bodyPr lIns="0" tIns="0" rIns="0" bIns="0">
            <a:normAutofit/>
          </a:bodyPr>
          <a:lstStyle>
            <a:lvl1pPr marL="0" indent="0" algn="ctr">
              <a:lnSpc>
                <a:spcPct val="90000"/>
              </a:lnSpc>
              <a:spcBef>
                <a:spcPts val="0"/>
              </a:spcBef>
              <a:spcAft>
                <a:spcPts val="0"/>
              </a:spcAft>
              <a:buClrTx/>
              <a:buFontTx/>
              <a:buNone/>
              <a:defRPr sz="6600" b="0" i="0" u="none" cap="none">
                <a:solidFill>
                  <a:schemeClr val="tx1"/>
                </a:solidFill>
                <a:latin typeface="+mn-lt"/>
              </a:defRPr>
            </a:lvl1pPr>
          </a:lstStyle>
          <a:p>
            <a:pPr lvl="0"/>
            <a:r>
              <a:rPr lang="nb-NO"/>
              <a:t>Klikk for å redigere tekststiler i malen</a:t>
            </a:r>
          </a:p>
        </p:txBody>
      </p:sp>
      <p:pic>
        <p:nvPicPr>
          <p:cNvPr id="8" name="Graphic 7">
            <a:extLst>
              <a:ext uri="{FF2B5EF4-FFF2-40B4-BE49-F238E27FC236}">
                <a16:creationId xmlns:a16="http://schemas.microsoft.com/office/drawing/2014/main" id="{6525A366-DBE8-474D-9F96-BACF98DC4B0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8766" y="6185297"/>
            <a:ext cx="390525" cy="390525"/>
          </a:xfrm>
          <a:prstGeom prst="rect">
            <a:avLst/>
          </a:prstGeom>
        </p:spPr>
      </p:pic>
    </p:spTree>
    <p:extLst>
      <p:ext uri="{BB962C8B-B14F-4D97-AF65-F5344CB8AC3E}">
        <p14:creationId xmlns:p14="http://schemas.microsoft.com/office/powerpoint/2010/main" val="1864151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A0B767-6FE3-4D4A-A3C7-410F27AC7478}"/>
              </a:ext>
            </a:extLst>
          </p:cNvPr>
          <p:cNvSpPr>
            <a:spLocks noGrp="1"/>
          </p:cNvSpPr>
          <p:nvPr>
            <p:ph type="title"/>
          </p:nvPr>
        </p:nvSpPr>
        <p:spPr>
          <a:xfrm>
            <a:off x="512197" y="55023"/>
            <a:ext cx="10515600" cy="1325563"/>
          </a:xfrm>
          <a:prstGeom prst="rect">
            <a:avLst/>
          </a:prstGeom>
        </p:spPr>
        <p:txBody>
          <a:bodyPr vert="horz" lIns="0" tIns="0" rIns="0" bIns="0" rtlCol="0" anchor="ctr">
            <a:normAutofit/>
          </a:bodyPr>
          <a:lstStyle/>
          <a:p>
            <a:r>
              <a:rPr lang="nb-NO"/>
              <a:t>Klikk for å redigere tittelstil</a:t>
            </a:r>
          </a:p>
        </p:txBody>
      </p:sp>
      <p:sp>
        <p:nvSpPr>
          <p:cNvPr id="3" name="Text Placeholder 2">
            <a:extLst>
              <a:ext uri="{FF2B5EF4-FFF2-40B4-BE49-F238E27FC236}">
                <a16:creationId xmlns:a16="http://schemas.microsoft.com/office/drawing/2014/main" id="{A3A03354-864F-487F-A999-160C937D1C40}"/>
              </a:ext>
            </a:extLst>
          </p:cNvPr>
          <p:cNvSpPr>
            <a:spLocks noGrp="1"/>
          </p:cNvSpPr>
          <p:nvPr>
            <p:ph type="body" idx="1"/>
          </p:nvPr>
        </p:nvSpPr>
        <p:spPr>
          <a:xfrm>
            <a:off x="525491" y="1454727"/>
            <a:ext cx="10515600" cy="4351338"/>
          </a:xfrm>
          <a:prstGeom prst="rect">
            <a:avLst/>
          </a:prstGeom>
        </p:spPr>
        <p:txBody>
          <a:bodyPr vert="horz" lIns="0" tIns="0" rIns="0" bIns="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Date Placeholder 3">
            <a:extLst>
              <a:ext uri="{FF2B5EF4-FFF2-40B4-BE49-F238E27FC236}">
                <a16:creationId xmlns:a16="http://schemas.microsoft.com/office/drawing/2014/main" id="{FE86492D-51CC-407C-B15F-42952744EF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1AD610-4F69-49C6-9F40-9FBA9D0C249A}" type="datetime1">
              <a:rPr lang="nb-NO" smtClean="0"/>
              <a:t>20.09.2024</a:t>
            </a:fld>
            <a:endParaRPr lang="nb-NO"/>
          </a:p>
        </p:txBody>
      </p:sp>
      <p:sp>
        <p:nvSpPr>
          <p:cNvPr id="5" name="Footer Placeholder 4">
            <a:extLst>
              <a:ext uri="{FF2B5EF4-FFF2-40B4-BE49-F238E27FC236}">
                <a16:creationId xmlns:a16="http://schemas.microsoft.com/office/drawing/2014/main" id="{BB3510F3-B5B2-4ADE-BB9A-C74FAC0506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Slide Number Placeholder 5">
            <a:extLst>
              <a:ext uri="{FF2B5EF4-FFF2-40B4-BE49-F238E27FC236}">
                <a16:creationId xmlns:a16="http://schemas.microsoft.com/office/drawing/2014/main" id="{FB79A818-170E-4055-B453-DC6732787B90}"/>
              </a:ext>
            </a:extLst>
          </p:cNvPr>
          <p:cNvSpPr>
            <a:spLocks noGrp="1"/>
          </p:cNvSpPr>
          <p:nvPr>
            <p:ph type="sldNum" sz="quarter" idx="4"/>
          </p:nvPr>
        </p:nvSpPr>
        <p:spPr>
          <a:xfrm>
            <a:off x="9239250" y="6184900"/>
            <a:ext cx="2743200" cy="365125"/>
          </a:xfrm>
          <a:prstGeom prst="rect">
            <a:avLst/>
          </a:prstGeom>
        </p:spPr>
        <p:txBody>
          <a:bodyPr vert="horz" lIns="91440" tIns="45720" rIns="91440" bIns="45720" rtlCol="0" anchor="ctr"/>
          <a:lstStyle>
            <a:lvl1pPr algn="r">
              <a:defRPr sz="1100">
                <a:solidFill>
                  <a:schemeClr val="tx1"/>
                </a:solidFill>
              </a:defRPr>
            </a:lvl1pPr>
          </a:lstStyle>
          <a:p>
            <a:fld id="{6159FBB2-B87C-4F87-B238-F3E54470F787}" type="slidenum">
              <a:rPr lang="nb-NO" smtClean="0"/>
              <a:pPr/>
              <a:t>‹#›</a:t>
            </a:fld>
            <a:endParaRPr lang="nb-NO">
              <a:solidFill>
                <a:schemeClr val="tx1"/>
              </a:solidFill>
            </a:endParaRPr>
          </a:p>
        </p:txBody>
      </p:sp>
      <p:pic>
        <p:nvPicPr>
          <p:cNvPr id="7" name="Graphic 6">
            <a:extLst>
              <a:ext uri="{FF2B5EF4-FFF2-40B4-BE49-F238E27FC236}">
                <a16:creationId xmlns:a16="http://schemas.microsoft.com/office/drawing/2014/main" id="{AC471C69-24EC-4A26-8941-78995EF309B8}"/>
              </a:ext>
            </a:extLst>
          </p:cNvPr>
          <p:cNvPicPr>
            <a:picLocks noChangeAspect="1"/>
          </p:cNvPicPr>
          <p:nvPr userDrawn="1"/>
        </p:nvPicPr>
        <p:blipFill>
          <a:blip r:embed="rId15">
            <a:extLst>
              <a:ext uri="{96DAC541-7B7A-43D3-8B79-37D633B846F1}">
                <asvg:svgBlip xmlns:asvg="http://schemas.microsoft.com/office/drawing/2016/SVG/main" r:embed="rId16"/>
              </a:ext>
            </a:extLst>
          </a:blip>
          <a:stretch>
            <a:fillRect/>
          </a:stretch>
        </p:blipFill>
        <p:spPr>
          <a:xfrm>
            <a:off x="390523" y="6187678"/>
            <a:ext cx="390525" cy="390525"/>
          </a:xfrm>
          <a:prstGeom prst="rect">
            <a:avLst/>
          </a:prstGeom>
        </p:spPr>
      </p:pic>
    </p:spTree>
    <p:extLst>
      <p:ext uri="{BB962C8B-B14F-4D97-AF65-F5344CB8AC3E}">
        <p14:creationId xmlns:p14="http://schemas.microsoft.com/office/powerpoint/2010/main" val="852349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61" r:id="rId5"/>
    <p:sldLayoutId id="2147483654" r:id="rId6"/>
    <p:sldLayoutId id="2147483652" r:id="rId7"/>
    <p:sldLayoutId id="2147483662" r:id="rId8"/>
    <p:sldLayoutId id="2147483663" r:id="rId9"/>
    <p:sldLayoutId id="2147483664" r:id="rId10"/>
    <p:sldLayoutId id="2147483665" r:id="rId11"/>
    <p:sldLayoutId id="2147483666" r:id="rId12"/>
    <p:sldLayoutId id="2147483667" r:id="rId13"/>
  </p:sldLayoutIdLst>
  <p:hf hdr="0"/>
  <p:txStyles>
    <p:titleStyle>
      <a:lvl1pPr algn="l" defTabSz="914400" rtl="0" eaLnBrk="1" latinLnBrk="0" hangingPunct="1">
        <a:lnSpc>
          <a:spcPct val="90000"/>
        </a:lnSpc>
        <a:spcBef>
          <a:spcPct val="0"/>
        </a:spcBef>
        <a:buNone/>
        <a:defRPr sz="3800" kern="1200">
          <a:solidFill>
            <a:schemeClr val="tx1"/>
          </a:solidFill>
          <a:latin typeface="+mj-lt"/>
          <a:ea typeface="+mj-ea"/>
          <a:cs typeface="+mj-cs"/>
        </a:defRPr>
      </a:lvl1pPr>
    </p:titleStyle>
    <p:bodyStyle>
      <a:lvl1pPr marL="282575" indent="-282575" algn="l" defTabSz="914400" rtl="0" eaLnBrk="1" latinLnBrk="0" hangingPunct="1">
        <a:lnSpc>
          <a:spcPct val="90000"/>
        </a:lnSpc>
        <a:spcBef>
          <a:spcPts val="1000"/>
        </a:spcBef>
        <a:buClr>
          <a:schemeClr val="accent1"/>
        </a:buClr>
        <a:buFont typeface="Arial" panose="020B0604020202020204" pitchFamily="34" charset="0"/>
        <a:buChar char="●"/>
        <a:defRPr sz="1500" kern="1200">
          <a:solidFill>
            <a:schemeClr val="tx1"/>
          </a:solidFill>
          <a:latin typeface="+mn-lt"/>
          <a:ea typeface="+mn-ea"/>
          <a:cs typeface="+mn-cs"/>
        </a:defRPr>
      </a:lvl1pPr>
      <a:lvl2pPr marL="742950" indent="-285750" algn="l" defTabSz="914400" rtl="0" eaLnBrk="1" latinLnBrk="0" hangingPunct="1">
        <a:lnSpc>
          <a:spcPct val="90000"/>
        </a:lnSpc>
        <a:spcBef>
          <a:spcPts val="500"/>
        </a:spcBef>
        <a:buClr>
          <a:schemeClr val="accent3">
            <a:lumMod val="75000"/>
          </a:schemeClr>
        </a:buClr>
        <a:buFont typeface="Courier New" panose="02070309020205020404" pitchFamily="49" charset="0"/>
        <a:buChar char="o"/>
        <a:defRPr sz="1356"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3">
            <a:lumMod val="75000"/>
          </a:schemeClr>
        </a:buClr>
        <a:buFont typeface="Courier New" panose="02070309020205020404" pitchFamily="49" charset="0"/>
        <a:buChar char="o"/>
        <a:defRPr sz="125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lumMod val="75000"/>
          </a:schemeClr>
        </a:buClr>
        <a:buFont typeface="Courier New" panose="02070309020205020404" pitchFamily="49" charset="0"/>
        <a:buChar char="o"/>
        <a:defRPr sz="115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lumMod val="75000"/>
          </a:schemeClr>
        </a:buClr>
        <a:buFont typeface="Courier New" panose="02070309020205020404" pitchFamily="49" charset="0"/>
        <a:buChar char="o"/>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regjeringen.no/no/dokumenter/prop.-114-l-20232024/id3045997/"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hyperlink" Target="https://www.regjeringen.no/no/aktuelt/strammer-til-konsekvensene-for-ungdomskriminalitet/id3046314/" TargetMode="External"/><Relationship Id="rId4" Type="http://schemas.openxmlformats.org/officeDocument/2006/relationships/hyperlink" Target="https://www.stortinget.no/no/Saker-og-publikasjoner/Saker/Sak/?p=9941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603CD8B-CDF4-4C94-BD65-8BB5C2B70D9F}"/>
              </a:ext>
            </a:extLst>
          </p:cNvPr>
          <p:cNvSpPr>
            <a:spLocks noGrp="1"/>
          </p:cNvSpPr>
          <p:nvPr>
            <p:ph type="body" idx="11"/>
          </p:nvPr>
        </p:nvSpPr>
        <p:spPr>
          <a:xfrm>
            <a:off x="609600" y="2820838"/>
            <a:ext cx="10972800" cy="2599552"/>
          </a:xfrm>
        </p:spPr>
        <p:txBody>
          <a:bodyPr vert="horz" lIns="0" tIns="0" rIns="0" bIns="0" rtlCol="0" anchor="t">
            <a:normAutofit/>
          </a:bodyPr>
          <a:lstStyle/>
          <a:p>
            <a:r>
              <a:rPr lang="nb-NO" sz="4400" b="1"/>
              <a:t>Lovendringer i kraft fra </a:t>
            </a:r>
          </a:p>
          <a:p>
            <a:pPr marL="742950" indent="-742950">
              <a:buAutoNum type="arabicPeriod"/>
            </a:pPr>
            <a:r>
              <a:rPr lang="nb-NO" sz="4400" b="1"/>
              <a:t>september 2024</a:t>
            </a:r>
          </a:p>
          <a:p>
            <a:endParaRPr lang="nb-NO" sz="4400" b="1"/>
          </a:p>
          <a:p>
            <a:pPr marL="457200" indent="-457200">
              <a:buFontTx/>
              <a:buChar char="-"/>
            </a:pPr>
            <a:r>
              <a:rPr lang="nb-NO" sz="2800" b="1"/>
              <a:t>Ungdomsstraff og ungdomsoppfølging</a:t>
            </a:r>
          </a:p>
          <a:p>
            <a:pPr marL="457200" indent="-457200">
              <a:buFontTx/>
              <a:buChar char="-"/>
            </a:pPr>
            <a:r>
              <a:rPr lang="nb-NO" sz="2800" b="1"/>
              <a:t>Oversikt over de mest sentrale lovendringene</a:t>
            </a:r>
            <a:endParaRPr lang="nb-NO" sz="2800"/>
          </a:p>
        </p:txBody>
      </p:sp>
      <p:sp>
        <p:nvSpPr>
          <p:cNvPr id="2" name="Slide Number Placeholder 1">
            <a:extLst>
              <a:ext uri="{FF2B5EF4-FFF2-40B4-BE49-F238E27FC236}">
                <a16:creationId xmlns:a16="http://schemas.microsoft.com/office/drawing/2014/main" id="{E8DF4096-F522-4728-92B5-C4B4D189849B}"/>
              </a:ext>
            </a:extLst>
          </p:cNvPr>
          <p:cNvSpPr>
            <a:spLocks noGrp="1"/>
          </p:cNvSpPr>
          <p:nvPr>
            <p:ph type="sldNum" sz="quarter" idx="4294967295"/>
          </p:nvPr>
        </p:nvSpPr>
        <p:spPr>
          <a:xfrm>
            <a:off x="9448800" y="6184900"/>
            <a:ext cx="2743200" cy="365125"/>
          </a:xfrm>
        </p:spPr>
        <p:txBody>
          <a:bodyPr/>
          <a:lstStyle/>
          <a:p>
            <a:fld id="{6159FBB2-B87C-4F87-B238-F3E54470F787}" type="slidenum">
              <a:rPr lang="nb-NO" smtClean="0"/>
              <a:pPr/>
              <a:t>1</a:t>
            </a:fld>
            <a:endParaRPr lang="nb-NO">
              <a:solidFill>
                <a:schemeClr val="bg1"/>
              </a:solidFill>
            </a:endParaRPr>
          </a:p>
        </p:txBody>
      </p:sp>
    </p:spTree>
    <p:extLst>
      <p:ext uri="{BB962C8B-B14F-4D97-AF65-F5344CB8AC3E}">
        <p14:creationId xmlns:p14="http://schemas.microsoft.com/office/powerpoint/2010/main" val="3166369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nummer 1">
            <a:extLst>
              <a:ext uri="{FF2B5EF4-FFF2-40B4-BE49-F238E27FC236}">
                <a16:creationId xmlns:a16="http://schemas.microsoft.com/office/drawing/2014/main" id="{422ED0FF-251A-A8B5-20B6-5606A4AD146A}"/>
              </a:ext>
            </a:extLst>
          </p:cNvPr>
          <p:cNvSpPr>
            <a:spLocks noGrp="1"/>
          </p:cNvSpPr>
          <p:nvPr>
            <p:ph type="sldNum" sz="quarter" idx="12"/>
          </p:nvPr>
        </p:nvSpPr>
        <p:spPr/>
        <p:txBody>
          <a:bodyPr/>
          <a:lstStyle/>
          <a:p>
            <a:fld id="{6159FBB2-B87C-4F87-B238-F3E54470F787}" type="slidenum">
              <a:rPr lang="nb-NO" smtClean="0"/>
              <a:pPr/>
              <a:t>2</a:t>
            </a:fld>
            <a:endParaRPr lang="nb-NO"/>
          </a:p>
        </p:txBody>
      </p:sp>
      <p:pic>
        <p:nvPicPr>
          <p:cNvPr id="5" name="Plassholder for innhold 4">
            <a:extLst>
              <a:ext uri="{FF2B5EF4-FFF2-40B4-BE49-F238E27FC236}">
                <a16:creationId xmlns:a16="http://schemas.microsoft.com/office/drawing/2014/main" id="{F2A44449-7C29-52B6-047A-5330154C068B}"/>
              </a:ext>
            </a:extLst>
          </p:cNvPr>
          <p:cNvPicPr>
            <a:picLocks noGrp="1" noChangeAspect="1"/>
          </p:cNvPicPr>
          <p:nvPr>
            <p:ph sz="half" idx="1"/>
          </p:nvPr>
        </p:nvPicPr>
        <p:blipFill>
          <a:blip r:embed="rId2"/>
          <a:stretch>
            <a:fillRect/>
          </a:stretch>
        </p:blipFill>
        <p:spPr>
          <a:xfrm>
            <a:off x="827177" y="835168"/>
            <a:ext cx="10965132" cy="5733765"/>
          </a:xfrm>
        </p:spPr>
      </p:pic>
      <p:sp>
        <p:nvSpPr>
          <p:cNvPr id="6" name="Plassholder for tekst 5">
            <a:extLst>
              <a:ext uri="{FF2B5EF4-FFF2-40B4-BE49-F238E27FC236}">
                <a16:creationId xmlns:a16="http://schemas.microsoft.com/office/drawing/2014/main" id="{5961DBF9-53D0-8D7D-4BB1-EB379074D184}"/>
              </a:ext>
            </a:extLst>
          </p:cNvPr>
          <p:cNvSpPr>
            <a:spLocks noGrp="1"/>
          </p:cNvSpPr>
          <p:nvPr>
            <p:ph type="body" sz="quarter" idx="13"/>
          </p:nvPr>
        </p:nvSpPr>
        <p:spPr/>
        <p:txBody>
          <a:bodyPr vert="horz" lIns="0" tIns="0" rIns="0" bIns="0" rtlCol="0" anchor="t">
            <a:normAutofit/>
          </a:bodyPr>
          <a:lstStyle/>
          <a:p>
            <a:r>
              <a:rPr lang="nb-NO" sz="2800"/>
              <a:t>Tidslinje med de viktigste lovendringene</a:t>
            </a:r>
          </a:p>
        </p:txBody>
      </p:sp>
    </p:spTree>
    <p:extLst>
      <p:ext uri="{BB962C8B-B14F-4D97-AF65-F5344CB8AC3E}">
        <p14:creationId xmlns:p14="http://schemas.microsoft.com/office/powerpoint/2010/main" val="3609560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76BD1E2-4F8A-47EE-BBCA-B0F79220D893}"/>
              </a:ext>
            </a:extLst>
          </p:cNvPr>
          <p:cNvSpPr>
            <a:spLocks noGrp="1"/>
          </p:cNvSpPr>
          <p:nvPr>
            <p:ph type="sldNum" sz="quarter" idx="12"/>
          </p:nvPr>
        </p:nvSpPr>
        <p:spPr>
          <a:xfrm>
            <a:off x="3218862" y="6184900"/>
            <a:ext cx="2724738" cy="365125"/>
          </a:xfrm>
        </p:spPr>
        <p:txBody>
          <a:bodyPr/>
          <a:lstStyle/>
          <a:p>
            <a:fld id="{6159FBB2-B87C-4F87-B238-F3E54470F787}" type="slidenum">
              <a:rPr lang="nb-NO" smtClean="0"/>
              <a:pPr/>
              <a:t>3</a:t>
            </a:fld>
            <a:endParaRPr lang="nb-NO"/>
          </a:p>
        </p:txBody>
      </p:sp>
      <p:sp>
        <p:nvSpPr>
          <p:cNvPr id="8" name="Text Placeholder 7">
            <a:extLst>
              <a:ext uri="{FF2B5EF4-FFF2-40B4-BE49-F238E27FC236}">
                <a16:creationId xmlns:a16="http://schemas.microsoft.com/office/drawing/2014/main" id="{6DC12507-065F-4179-943E-29110E3195AB}"/>
              </a:ext>
            </a:extLst>
          </p:cNvPr>
          <p:cNvSpPr>
            <a:spLocks noGrp="1"/>
          </p:cNvSpPr>
          <p:nvPr>
            <p:ph type="body" sz="quarter" idx="15"/>
          </p:nvPr>
        </p:nvSpPr>
        <p:spPr>
          <a:xfrm>
            <a:off x="508000" y="461964"/>
            <a:ext cx="10536052" cy="757237"/>
          </a:xfrm>
        </p:spPr>
        <p:txBody>
          <a:bodyPr vert="horz" lIns="0" tIns="0" rIns="0" bIns="0" rtlCol="0" anchor="t">
            <a:normAutofit/>
          </a:bodyPr>
          <a:lstStyle/>
          <a:p>
            <a:pPr algn="ctr"/>
            <a:r>
              <a:rPr lang="nb-NO"/>
              <a:t>Idømmelse/ileggelse av reaksjonene</a:t>
            </a:r>
          </a:p>
        </p:txBody>
      </p:sp>
      <p:sp>
        <p:nvSpPr>
          <p:cNvPr id="9" name="Text Placeholder 8">
            <a:extLst>
              <a:ext uri="{FF2B5EF4-FFF2-40B4-BE49-F238E27FC236}">
                <a16:creationId xmlns:a16="http://schemas.microsoft.com/office/drawing/2014/main" id="{45F5A5C1-4DEF-4B16-BEA5-57BD4FA9AE59}"/>
              </a:ext>
            </a:extLst>
          </p:cNvPr>
          <p:cNvSpPr>
            <a:spLocks noGrp="1"/>
          </p:cNvSpPr>
          <p:nvPr>
            <p:ph type="body" sz="quarter" idx="16"/>
          </p:nvPr>
        </p:nvSpPr>
        <p:spPr>
          <a:xfrm>
            <a:off x="507999" y="1444625"/>
            <a:ext cx="10536051" cy="4925083"/>
          </a:xfrm>
        </p:spPr>
        <p:txBody>
          <a:bodyPr vert="horz" lIns="0" tIns="0" rIns="0" bIns="0" rtlCol="0" anchor="t">
            <a:noAutofit/>
          </a:bodyPr>
          <a:lstStyle/>
          <a:p>
            <a:r>
              <a:rPr lang="nb-NO" sz="1600" b="1" dirty="0">
                <a:cs typeface="Arial"/>
              </a:rPr>
              <a:t>Ungdomsstraff</a:t>
            </a:r>
            <a:r>
              <a:rPr lang="nb-NO" sz="1600" dirty="0">
                <a:cs typeface="Arial"/>
              </a:rPr>
              <a:t> fra domstolen, </a:t>
            </a:r>
            <a:r>
              <a:rPr lang="nb-NO" sz="1600" i="1" dirty="0">
                <a:cs typeface="Arial"/>
              </a:rPr>
              <a:t>straffeloven § 52 a</a:t>
            </a:r>
          </a:p>
          <a:p>
            <a:pPr lvl="1"/>
            <a:r>
              <a:rPr lang="nb-NO" sz="1494" dirty="0">
                <a:cs typeface="Arial"/>
              </a:rPr>
              <a:t>Gjennomføringstid 120 dager – 2 (3) år</a:t>
            </a:r>
          </a:p>
          <a:p>
            <a:pPr lvl="1">
              <a:buClr>
                <a:srgbClr val="00A5C2"/>
              </a:buClr>
            </a:pPr>
            <a:r>
              <a:rPr lang="nb-NO" sz="1494" dirty="0">
                <a:cs typeface="Arial"/>
              </a:rPr>
              <a:t>Ikke lenger krav til alvorlig og gjentatt kriminalitet</a:t>
            </a:r>
          </a:p>
          <a:p>
            <a:pPr lvl="1">
              <a:buClr>
                <a:srgbClr val="00A5C2"/>
              </a:buClr>
            </a:pPr>
            <a:r>
              <a:rPr lang="nb-NO" sz="1494" dirty="0">
                <a:cs typeface="Arial"/>
              </a:rPr>
              <a:t>Kan kombineres med</a:t>
            </a:r>
          </a:p>
          <a:p>
            <a:pPr lvl="2"/>
            <a:r>
              <a:rPr lang="nb-NO" sz="1494" dirty="0">
                <a:cs typeface="Arial"/>
              </a:rPr>
              <a:t>ubetinget fengsel i inntil 6 måneder (kan også gjennomføres med elektronisk kontroll), </a:t>
            </a:r>
            <a:r>
              <a:rPr lang="nb-NO" sz="1494" i="1" dirty="0">
                <a:cs typeface="Arial"/>
              </a:rPr>
              <a:t>straffeloven § 52 d</a:t>
            </a:r>
          </a:p>
          <a:p>
            <a:pPr lvl="2">
              <a:buClr>
                <a:srgbClr val="004D60"/>
              </a:buClr>
            </a:pPr>
            <a:r>
              <a:rPr lang="nb-NO" sz="1494" dirty="0">
                <a:cs typeface="Arial"/>
              </a:rPr>
              <a:t>kontaktforbud eller oppholdsforbud med elektronisk kontroll, </a:t>
            </a:r>
            <a:r>
              <a:rPr lang="nb-NO" sz="1494" i="1" dirty="0">
                <a:cs typeface="Arial"/>
              </a:rPr>
              <a:t>straffeloven § 57  </a:t>
            </a:r>
          </a:p>
          <a:p>
            <a:pPr lvl="1"/>
            <a:r>
              <a:rPr lang="nb-NO" sz="1494" dirty="0">
                <a:cs typeface="Arial"/>
              </a:rPr>
              <a:t>Samtykke til ungdomsstraff fjernes – domstolen skal vurdere egnethet</a:t>
            </a:r>
          </a:p>
          <a:p>
            <a:pPr marL="457200" lvl="1" indent="0">
              <a:buNone/>
            </a:pPr>
            <a:endParaRPr lang="nb-NO" sz="1494" dirty="0">
              <a:cs typeface="Arial"/>
            </a:endParaRPr>
          </a:p>
          <a:p>
            <a:r>
              <a:rPr lang="nb-NO" sz="1600" b="1" dirty="0">
                <a:cs typeface="Arial"/>
              </a:rPr>
              <a:t>Ungdomsoppfølging</a:t>
            </a:r>
            <a:r>
              <a:rPr lang="nb-NO" sz="1600" dirty="0">
                <a:cs typeface="Arial"/>
              </a:rPr>
              <a:t> kun fra påtalemyndigheten, </a:t>
            </a:r>
            <a:r>
              <a:rPr lang="nb-NO" sz="1600" i="1" dirty="0">
                <a:cs typeface="Arial"/>
              </a:rPr>
              <a:t>straffeprosessloven § 71 a</a:t>
            </a:r>
            <a:r>
              <a:rPr lang="nb-NO" sz="1600" dirty="0">
                <a:cs typeface="Arial"/>
              </a:rPr>
              <a:t> </a:t>
            </a:r>
          </a:p>
          <a:p>
            <a:pPr lvl="1"/>
            <a:r>
              <a:rPr lang="nb-NO" sz="1456" dirty="0">
                <a:cs typeface="Arial"/>
              </a:rPr>
              <a:t>Fortsatt krav til samtykke til ungdomsoppfølging</a:t>
            </a:r>
          </a:p>
          <a:p>
            <a:pPr lvl="1"/>
            <a:r>
              <a:rPr lang="nb-NO" sz="1456" dirty="0">
                <a:cs typeface="Arial"/>
              </a:rPr>
              <a:t>Gjennomføringstid 120 dager – 1 år</a:t>
            </a:r>
          </a:p>
          <a:p>
            <a:pPr lvl="1"/>
            <a:r>
              <a:rPr lang="nb-NO" sz="1456" dirty="0">
                <a:cs typeface="Arial"/>
              </a:rPr>
              <a:t>Kan kombineres med tap av førerett, </a:t>
            </a:r>
            <a:r>
              <a:rPr lang="nb-NO" sz="1456" i="1" dirty="0">
                <a:cs typeface="Arial"/>
              </a:rPr>
              <a:t>vegtrafikkloven § 24 a og § 33 nr. 1</a:t>
            </a:r>
          </a:p>
          <a:p>
            <a:pPr>
              <a:buClr>
                <a:srgbClr val="00A5C2"/>
              </a:buClr>
              <a:buFont typeface="Arial" panose="02070309020205020404" pitchFamily="49" charset="0"/>
              <a:buChar char="●"/>
            </a:pPr>
            <a:endParaRPr lang="nb-NO" sz="1600" dirty="0">
              <a:cs typeface="Arial"/>
            </a:endParaRPr>
          </a:p>
          <a:p>
            <a:pPr marL="457200" lvl="1" indent="0">
              <a:buClr>
                <a:srgbClr val="004D60"/>
              </a:buClr>
              <a:buNone/>
            </a:pPr>
            <a:endParaRPr lang="nb-NO" sz="1600" dirty="0">
              <a:cs typeface="Arial"/>
            </a:endParaRPr>
          </a:p>
          <a:p>
            <a:pPr>
              <a:buClr>
                <a:srgbClr val="00A5C2"/>
              </a:buClr>
            </a:pPr>
            <a:endParaRPr lang="nb-NO" dirty="0">
              <a:cs typeface="Arial"/>
            </a:endParaRPr>
          </a:p>
          <a:p>
            <a:pPr lvl="1">
              <a:buClr>
                <a:srgbClr val="006680">
                  <a:lumMod val="75000"/>
                </a:srgbClr>
              </a:buClr>
            </a:pPr>
            <a:endParaRPr lang="nb-NO" dirty="0">
              <a:cs typeface="Arial"/>
            </a:endParaRPr>
          </a:p>
        </p:txBody>
      </p:sp>
    </p:spTree>
    <p:extLst>
      <p:ext uri="{BB962C8B-B14F-4D97-AF65-F5344CB8AC3E}">
        <p14:creationId xmlns:p14="http://schemas.microsoft.com/office/powerpoint/2010/main" val="3481064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76BD1E2-4F8A-47EE-BBCA-B0F79220D893}"/>
              </a:ext>
            </a:extLst>
          </p:cNvPr>
          <p:cNvSpPr>
            <a:spLocks noGrp="1"/>
          </p:cNvSpPr>
          <p:nvPr>
            <p:ph type="sldNum" sz="quarter" idx="12"/>
          </p:nvPr>
        </p:nvSpPr>
        <p:spPr>
          <a:xfrm>
            <a:off x="3218862" y="6184900"/>
            <a:ext cx="2724738" cy="365125"/>
          </a:xfrm>
        </p:spPr>
        <p:txBody>
          <a:bodyPr/>
          <a:lstStyle/>
          <a:p>
            <a:fld id="{6159FBB2-B87C-4F87-B238-F3E54470F787}" type="slidenum">
              <a:rPr lang="nb-NO" smtClean="0"/>
              <a:pPr/>
              <a:t>4</a:t>
            </a:fld>
            <a:endParaRPr lang="nb-NO"/>
          </a:p>
        </p:txBody>
      </p:sp>
      <p:sp>
        <p:nvSpPr>
          <p:cNvPr id="8" name="Text Placeholder 7">
            <a:extLst>
              <a:ext uri="{FF2B5EF4-FFF2-40B4-BE49-F238E27FC236}">
                <a16:creationId xmlns:a16="http://schemas.microsoft.com/office/drawing/2014/main" id="{6DC12507-065F-4179-943E-29110E3195AB}"/>
              </a:ext>
            </a:extLst>
          </p:cNvPr>
          <p:cNvSpPr>
            <a:spLocks noGrp="1"/>
          </p:cNvSpPr>
          <p:nvPr>
            <p:ph type="body" sz="quarter" idx="15"/>
          </p:nvPr>
        </p:nvSpPr>
        <p:spPr>
          <a:xfrm>
            <a:off x="508000" y="461964"/>
            <a:ext cx="10536052" cy="757237"/>
          </a:xfrm>
        </p:spPr>
        <p:txBody>
          <a:bodyPr vert="horz" lIns="0" tIns="0" rIns="0" bIns="0" rtlCol="0" anchor="t">
            <a:normAutofit/>
          </a:bodyPr>
          <a:lstStyle/>
          <a:p>
            <a:pPr algn="ctr"/>
            <a:r>
              <a:rPr lang="nb-NO"/>
              <a:t>Bestemmelser som gjelder i hele prosessen</a:t>
            </a:r>
          </a:p>
        </p:txBody>
      </p:sp>
      <p:sp>
        <p:nvSpPr>
          <p:cNvPr id="9" name="Text Placeholder 8">
            <a:extLst>
              <a:ext uri="{FF2B5EF4-FFF2-40B4-BE49-F238E27FC236}">
                <a16:creationId xmlns:a16="http://schemas.microsoft.com/office/drawing/2014/main" id="{45F5A5C1-4DEF-4B16-BEA5-57BD4FA9AE59}"/>
              </a:ext>
            </a:extLst>
          </p:cNvPr>
          <p:cNvSpPr>
            <a:spLocks noGrp="1"/>
          </p:cNvSpPr>
          <p:nvPr>
            <p:ph type="body" sz="quarter" idx="16"/>
          </p:nvPr>
        </p:nvSpPr>
        <p:spPr>
          <a:xfrm>
            <a:off x="507999" y="1444625"/>
            <a:ext cx="10536051" cy="4925083"/>
          </a:xfrm>
        </p:spPr>
        <p:txBody>
          <a:bodyPr vert="horz" lIns="0" tIns="0" rIns="0" bIns="0" rtlCol="0" anchor="t">
            <a:noAutofit/>
          </a:bodyPr>
          <a:lstStyle/>
          <a:p>
            <a:pPr marL="457200" lvl="1" indent="0">
              <a:buNone/>
            </a:pPr>
            <a:endParaRPr lang="nb-NO" sz="1456" dirty="0">
              <a:cs typeface="Arial"/>
            </a:endParaRPr>
          </a:p>
          <a:p>
            <a:pPr>
              <a:buClr>
                <a:srgbClr val="00A5C2"/>
              </a:buClr>
            </a:pPr>
            <a:r>
              <a:rPr lang="nb-NO" sz="1600" dirty="0">
                <a:cs typeface="Arial"/>
              </a:rPr>
              <a:t>Forvaltningssamarbeid, </a:t>
            </a:r>
            <a:r>
              <a:rPr lang="nb-NO" sz="1600" i="1" dirty="0">
                <a:cs typeface="Arial"/>
              </a:rPr>
              <a:t>konfliktrådsloven § 22 a</a:t>
            </a:r>
            <a:r>
              <a:rPr lang="nb-NO" sz="1600" dirty="0">
                <a:cs typeface="Arial"/>
              </a:rPr>
              <a:t>, </a:t>
            </a:r>
          </a:p>
          <a:p>
            <a:pPr lvl="1">
              <a:buClr>
                <a:srgbClr val="00A5C2"/>
              </a:buClr>
            </a:pPr>
            <a:r>
              <a:rPr lang="nb-NO" sz="1456" dirty="0">
                <a:cs typeface="Arial"/>
              </a:rPr>
              <a:t>Konfliktrådet skal samarbeide med offentlige organer og andre tjenesteytere for å gi ungdommen et helhetlig og samordnet tjenestetilbud under straffegjennomføringen</a:t>
            </a:r>
          </a:p>
          <a:p>
            <a:pPr lvl="1">
              <a:buClr>
                <a:srgbClr val="00A5C2"/>
              </a:buClr>
            </a:pPr>
            <a:r>
              <a:rPr lang="nb-NO" sz="1456" dirty="0">
                <a:cs typeface="Arial"/>
              </a:rPr>
              <a:t>Gjelder både i enkeltsak og på systemnivå</a:t>
            </a:r>
            <a:endParaRPr lang="nb-NO" sz="1600" dirty="0">
              <a:cs typeface="Arial"/>
            </a:endParaRPr>
          </a:p>
          <a:p>
            <a:pPr>
              <a:buClr>
                <a:srgbClr val="00A5C2"/>
              </a:buClr>
            </a:pPr>
            <a:r>
              <a:rPr lang="nb-NO" sz="1600" dirty="0">
                <a:cs typeface="Arial"/>
              </a:rPr>
              <a:t>Ungdommens rett til medvirkning, </a:t>
            </a:r>
            <a:r>
              <a:rPr lang="nb-NO" sz="1600" i="1" dirty="0">
                <a:cs typeface="Arial"/>
              </a:rPr>
              <a:t>konfliktrådsloven § 22 b</a:t>
            </a:r>
          </a:p>
          <a:p>
            <a:pPr lvl="1">
              <a:buClr>
                <a:srgbClr val="00A5C2"/>
              </a:buClr>
            </a:pPr>
            <a:r>
              <a:rPr lang="nb-NO" sz="1456" dirty="0">
                <a:cs typeface="Arial"/>
              </a:rPr>
              <a:t>Rettigheten er nå lovfestet </a:t>
            </a:r>
          </a:p>
          <a:p>
            <a:pPr lvl="1">
              <a:buClr>
                <a:srgbClr val="00A5C2"/>
              </a:buClr>
            </a:pPr>
            <a:r>
              <a:rPr lang="nb-NO" sz="1456" dirty="0">
                <a:cs typeface="Arial"/>
              </a:rPr>
              <a:t>Gjelder i hele prosessen og krever at ungdommen får god informasjon fra alle aktører</a:t>
            </a:r>
          </a:p>
          <a:p>
            <a:pPr>
              <a:buClr>
                <a:srgbClr val="00A5C2"/>
              </a:buClr>
            </a:pPr>
            <a:r>
              <a:rPr lang="nb-NO" sz="1600" dirty="0">
                <a:cs typeface="Arial"/>
              </a:rPr>
              <a:t>Informasjonsdeling, </a:t>
            </a:r>
            <a:r>
              <a:rPr lang="nb-NO" sz="1600" i="1" dirty="0">
                <a:cs typeface="Arial"/>
              </a:rPr>
              <a:t>konfliktrådsloven § 22 c</a:t>
            </a:r>
          </a:p>
          <a:p>
            <a:pPr lvl="1">
              <a:buClr>
                <a:srgbClr val="00A5C2"/>
              </a:buClr>
            </a:pPr>
            <a:r>
              <a:rPr lang="nb-NO" sz="1456" dirty="0">
                <a:cs typeface="Arial"/>
              </a:rPr>
              <a:t>Fortsatt krav til samtykke fra ungdommen og vergene </a:t>
            </a:r>
          </a:p>
          <a:p>
            <a:pPr lvl="1">
              <a:buClr>
                <a:srgbClr val="00A5C2"/>
              </a:buClr>
            </a:pPr>
            <a:r>
              <a:rPr lang="nb-NO" sz="1456" dirty="0">
                <a:cs typeface="Arial"/>
              </a:rPr>
              <a:t>Departementet jobber videre med hvordan dette kan reguleres </a:t>
            </a:r>
            <a:endParaRPr lang="nb-NO" sz="1600" dirty="0">
              <a:cs typeface="Arial"/>
            </a:endParaRPr>
          </a:p>
          <a:p>
            <a:pPr>
              <a:buClr>
                <a:srgbClr val="00A5C2"/>
              </a:buClr>
              <a:buFont typeface="Arial" panose="02070309020205020404" pitchFamily="49" charset="0"/>
              <a:buChar char="●"/>
            </a:pPr>
            <a:endParaRPr lang="nb-NO" sz="1600" dirty="0">
              <a:cs typeface="Arial"/>
            </a:endParaRPr>
          </a:p>
          <a:p>
            <a:pPr marL="457200" lvl="1" indent="0">
              <a:buClr>
                <a:srgbClr val="004D60"/>
              </a:buClr>
              <a:buNone/>
            </a:pPr>
            <a:endParaRPr lang="nb-NO" sz="1600" dirty="0">
              <a:cs typeface="Arial"/>
            </a:endParaRPr>
          </a:p>
          <a:p>
            <a:pPr>
              <a:buClr>
                <a:srgbClr val="00A5C2"/>
              </a:buClr>
            </a:pPr>
            <a:endParaRPr lang="nb-NO" dirty="0">
              <a:cs typeface="Arial"/>
            </a:endParaRPr>
          </a:p>
          <a:p>
            <a:pPr lvl="1">
              <a:buClr>
                <a:srgbClr val="006680">
                  <a:lumMod val="75000"/>
                </a:srgbClr>
              </a:buClr>
            </a:pPr>
            <a:endParaRPr lang="nb-NO" dirty="0">
              <a:cs typeface="Arial"/>
            </a:endParaRPr>
          </a:p>
        </p:txBody>
      </p:sp>
    </p:spTree>
    <p:extLst>
      <p:ext uri="{BB962C8B-B14F-4D97-AF65-F5344CB8AC3E}">
        <p14:creationId xmlns:p14="http://schemas.microsoft.com/office/powerpoint/2010/main" val="1629935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76BD1E2-4F8A-47EE-BBCA-B0F79220D893}"/>
              </a:ext>
            </a:extLst>
          </p:cNvPr>
          <p:cNvSpPr>
            <a:spLocks noGrp="1"/>
          </p:cNvSpPr>
          <p:nvPr>
            <p:ph type="sldNum" sz="quarter" idx="12"/>
          </p:nvPr>
        </p:nvSpPr>
        <p:spPr>
          <a:xfrm>
            <a:off x="3218862" y="6184900"/>
            <a:ext cx="2724738" cy="365125"/>
          </a:xfrm>
        </p:spPr>
        <p:txBody>
          <a:bodyPr/>
          <a:lstStyle/>
          <a:p>
            <a:fld id="{6159FBB2-B87C-4F87-B238-F3E54470F787}" type="slidenum">
              <a:rPr lang="nb-NO" smtClean="0"/>
              <a:pPr/>
              <a:t>5</a:t>
            </a:fld>
            <a:endParaRPr lang="nb-NO"/>
          </a:p>
        </p:txBody>
      </p:sp>
      <p:sp>
        <p:nvSpPr>
          <p:cNvPr id="8" name="Text Placeholder 7">
            <a:extLst>
              <a:ext uri="{FF2B5EF4-FFF2-40B4-BE49-F238E27FC236}">
                <a16:creationId xmlns:a16="http://schemas.microsoft.com/office/drawing/2014/main" id="{6DC12507-065F-4179-943E-29110E3195AB}"/>
              </a:ext>
            </a:extLst>
          </p:cNvPr>
          <p:cNvSpPr>
            <a:spLocks noGrp="1"/>
          </p:cNvSpPr>
          <p:nvPr>
            <p:ph type="body" sz="quarter" idx="15"/>
          </p:nvPr>
        </p:nvSpPr>
        <p:spPr>
          <a:xfrm>
            <a:off x="508000" y="461964"/>
            <a:ext cx="10536052" cy="757237"/>
          </a:xfrm>
        </p:spPr>
        <p:txBody>
          <a:bodyPr vert="horz" lIns="0" tIns="0" rIns="0" bIns="0" rtlCol="0" anchor="t">
            <a:normAutofit/>
          </a:bodyPr>
          <a:lstStyle/>
          <a:p>
            <a:pPr algn="ctr"/>
            <a:r>
              <a:rPr lang="nb-NO"/>
              <a:t>Før straffegjennomføringen</a:t>
            </a:r>
          </a:p>
        </p:txBody>
      </p:sp>
      <p:sp>
        <p:nvSpPr>
          <p:cNvPr id="9" name="Text Placeholder 8">
            <a:extLst>
              <a:ext uri="{FF2B5EF4-FFF2-40B4-BE49-F238E27FC236}">
                <a16:creationId xmlns:a16="http://schemas.microsoft.com/office/drawing/2014/main" id="{45F5A5C1-4DEF-4B16-BEA5-57BD4FA9AE59}"/>
              </a:ext>
            </a:extLst>
          </p:cNvPr>
          <p:cNvSpPr>
            <a:spLocks noGrp="1"/>
          </p:cNvSpPr>
          <p:nvPr>
            <p:ph type="body" sz="quarter" idx="16"/>
          </p:nvPr>
        </p:nvSpPr>
        <p:spPr>
          <a:xfrm>
            <a:off x="507999" y="1259674"/>
            <a:ext cx="10536051" cy="4925083"/>
          </a:xfrm>
        </p:spPr>
        <p:txBody>
          <a:bodyPr vert="horz" lIns="0" tIns="0" rIns="0" bIns="0" rtlCol="0" anchor="t">
            <a:noAutofit/>
          </a:bodyPr>
          <a:lstStyle/>
          <a:p>
            <a:r>
              <a:rPr lang="nb-NO" sz="1600" dirty="0">
                <a:cs typeface="Arial"/>
              </a:rPr>
              <a:t>Koordineringsgruppe (KOG), </a:t>
            </a:r>
            <a:r>
              <a:rPr lang="nb-NO" sz="1600" i="1" dirty="0">
                <a:cs typeface="Arial"/>
              </a:rPr>
              <a:t>konfliktrådsloven § 22 d</a:t>
            </a:r>
          </a:p>
          <a:p>
            <a:pPr lvl="1"/>
            <a:r>
              <a:rPr lang="nb-NO" sz="1456" dirty="0">
                <a:cs typeface="Arial"/>
              </a:rPr>
              <a:t>Arbeidet i KOG lovfestes</a:t>
            </a:r>
          </a:p>
          <a:p>
            <a:pPr lvl="1"/>
            <a:r>
              <a:rPr lang="nb-NO" sz="1456" dirty="0">
                <a:cs typeface="Arial"/>
              </a:rPr>
              <a:t>Faste deltakere fra konfliktrådet, politiet, påtalemyndigheten og kriminalomsorgen</a:t>
            </a:r>
          </a:p>
          <a:p>
            <a:pPr lvl="1"/>
            <a:r>
              <a:rPr lang="nb-NO" sz="1456" dirty="0">
                <a:cs typeface="Arial"/>
              </a:rPr>
              <a:t>Sammensetningen av KOG kan ellers variere etter hvordan tiltaksapparatet og tjenestetilbudet er organisert i den enkelte kommunen</a:t>
            </a:r>
          </a:p>
          <a:p>
            <a:pPr lvl="1"/>
            <a:r>
              <a:rPr lang="nb-NO" sz="1456" dirty="0">
                <a:cs typeface="Arial"/>
              </a:rPr>
              <a:t>Ungdomskoordinator skal utarbeide skisse til plan hvis KOG anser ungdomsstraff eller ungdomsoppfølging som egnede reaksjoner – referatet fra KOG og skisse til plan oversendes påtalemyndigheten</a:t>
            </a:r>
          </a:p>
          <a:p>
            <a:pPr lvl="1"/>
            <a:r>
              <a:rPr lang="nb-NO" sz="1456" dirty="0">
                <a:cs typeface="Arial"/>
              </a:rPr>
              <a:t>Ungdomskoordinator kan også ved behov drøfte konkrete problemstillinger med KOG underveis i straffen</a:t>
            </a:r>
          </a:p>
          <a:p>
            <a:pPr marL="457200" lvl="1" indent="0">
              <a:buNone/>
            </a:pPr>
            <a:endParaRPr lang="nb-NO" sz="1456" dirty="0">
              <a:cs typeface="Arial"/>
            </a:endParaRPr>
          </a:p>
          <a:p>
            <a:pPr>
              <a:buClr>
                <a:srgbClr val="00A5C2"/>
              </a:buClr>
              <a:buFont typeface="Arial" panose="02070309020205020404" pitchFamily="49" charset="0"/>
              <a:buChar char="●"/>
            </a:pPr>
            <a:r>
              <a:rPr lang="nb-NO" sz="1600" dirty="0">
                <a:cs typeface="Arial"/>
              </a:rPr>
              <a:t>Frist for fullbyrdelse </a:t>
            </a:r>
          </a:p>
          <a:p>
            <a:pPr lvl="1"/>
            <a:r>
              <a:rPr lang="nb-NO" sz="1456" dirty="0">
                <a:cs typeface="Arial"/>
              </a:rPr>
              <a:t>Saken skal oversendes til fullbyrdelse én uke etter at dommen var rettskraftig (ungdomsstraff) eller det er truffet endelig påtaleavgjørelse (ungdomsoppfølging), straffeprosessloven § 452 tredje ledd</a:t>
            </a:r>
          </a:p>
          <a:p>
            <a:pPr marL="457200" lvl="1" indent="0">
              <a:buClr>
                <a:srgbClr val="00A5C2"/>
              </a:buClr>
              <a:buNone/>
            </a:pPr>
            <a:endParaRPr lang="nb-NO" sz="1456" dirty="0">
              <a:cs typeface="Arial"/>
            </a:endParaRPr>
          </a:p>
          <a:p>
            <a:pPr>
              <a:buClr>
                <a:srgbClr val="00A5C2"/>
              </a:buClr>
              <a:buFont typeface="Arial" panose="02070309020205020404" pitchFamily="49" charset="0"/>
              <a:buChar char="●"/>
            </a:pPr>
            <a:r>
              <a:rPr lang="nb-NO" sz="1744" dirty="0">
                <a:cs typeface="Arial"/>
              </a:rPr>
              <a:t>Utsatt oppstart</a:t>
            </a:r>
          </a:p>
          <a:p>
            <a:pPr lvl="1">
              <a:buClr>
                <a:srgbClr val="00A5C2"/>
              </a:buClr>
            </a:pPr>
            <a:r>
              <a:rPr lang="nb-NO" sz="1456" dirty="0">
                <a:cs typeface="Arial"/>
              </a:rPr>
              <a:t>Konfliktrådet har fått hjemmel til å utsette oppstart av straffen, straffeprosessloven § 459</a:t>
            </a:r>
          </a:p>
          <a:p>
            <a:pPr marL="457200" lvl="1" indent="0">
              <a:buClr>
                <a:srgbClr val="00A5C2"/>
              </a:buClr>
              <a:buNone/>
            </a:pPr>
            <a:endParaRPr lang="nb-NO" sz="1456" i="1" dirty="0">
              <a:cs typeface="Arial"/>
            </a:endParaRPr>
          </a:p>
          <a:p>
            <a:pPr>
              <a:buClr>
                <a:srgbClr val="00A5C2"/>
              </a:buClr>
              <a:buFont typeface="Arial" panose="02070309020205020404" pitchFamily="49" charset="0"/>
              <a:buChar char="●"/>
            </a:pPr>
            <a:endParaRPr lang="nb-NO" sz="1600" dirty="0">
              <a:cs typeface="Arial"/>
            </a:endParaRPr>
          </a:p>
          <a:p>
            <a:pPr marL="457200" lvl="1" indent="0">
              <a:buClr>
                <a:srgbClr val="004D60"/>
              </a:buClr>
              <a:buNone/>
            </a:pPr>
            <a:endParaRPr lang="nb-NO" sz="1600" dirty="0">
              <a:cs typeface="Arial"/>
            </a:endParaRPr>
          </a:p>
          <a:p>
            <a:pPr>
              <a:buClr>
                <a:srgbClr val="00A5C2"/>
              </a:buClr>
            </a:pPr>
            <a:endParaRPr lang="nb-NO" dirty="0">
              <a:cs typeface="Arial"/>
            </a:endParaRPr>
          </a:p>
          <a:p>
            <a:pPr lvl="1">
              <a:buClr>
                <a:srgbClr val="006680">
                  <a:lumMod val="75000"/>
                </a:srgbClr>
              </a:buClr>
            </a:pPr>
            <a:endParaRPr lang="nb-NO" dirty="0">
              <a:cs typeface="Arial"/>
            </a:endParaRPr>
          </a:p>
        </p:txBody>
      </p:sp>
    </p:spTree>
    <p:extLst>
      <p:ext uri="{BB962C8B-B14F-4D97-AF65-F5344CB8AC3E}">
        <p14:creationId xmlns:p14="http://schemas.microsoft.com/office/powerpoint/2010/main" val="3375619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76BD1E2-4F8A-47EE-BBCA-B0F79220D893}"/>
              </a:ext>
            </a:extLst>
          </p:cNvPr>
          <p:cNvSpPr>
            <a:spLocks noGrp="1"/>
          </p:cNvSpPr>
          <p:nvPr>
            <p:ph type="sldNum" sz="quarter" idx="12"/>
          </p:nvPr>
        </p:nvSpPr>
        <p:spPr>
          <a:xfrm>
            <a:off x="3218862" y="6184900"/>
            <a:ext cx="2724738" cy="365125"/>
          </a:xfrm>
        </p:spPr>
        <p:txBody>
          <a:bodyPr/>
          <a:lstStyle/>
          <a:p>
            <a:fld id="{6159FBB2-B87C-4F87-B238-F3E54470F787}" type="slidenum">
              <a:rPr lang="nb-NO" smtClean="0"/>
              <a:pPr/>
              <a:t>6</a:t>
            </a:fld>
            <a:endParaRPr lang="nb-NO"/>
          </a:p>
        </p:txBody>
      </p:sp>
      <p:sp>
        <p:nvSpPr>
          <p:cNvPr id="8" name="Text Placeholder 7">
            <a:extLst>
              <a:ext uri="{FF2B5EF4-FFF2-40B4-BE49-F238E27FC236}">
                <a16:creationId xmlns:a16="http://schemas.microsoft.com/office/drawing/2014/main" id="{6DC12507-065F-4179-943E-29110E3195AB}"/>
              </a:ext>
            </a:extLst>
          </p:cNvPr>
          <p:cNvSpPr>
            <a:spLocks noGrp="1"/>
          </p:cNvSpPr>
          <p:nvPr>
            <p:ph type="body" sz="quarter" idx="15"/>
          </p:nvPr>
        </p:nvSpPr>
        <p:spPr>
          <a:xfrm>
            <a:off x="507999" y="469106"/>
            <a:ext cx="10536052" cy="757237"/>
          </a:xfrm>
        </p:spPr>
        <p:txBody>
          <a:bodyPr vert="horz" lIns="0" tIns="0" rIns="0" bIns="0" rtlCol="0" anchor="t">
            <a:normAutofit/>
          </a:bodyPr>
          <a:lstStyle/>
          <a:p>
            <a:pPr algn="ctr"/>
            <a:r>
              <a:rPr lang="nb-NO"/>
              <a:t>Oppstart og gjennomføring</a:t>
            </a:r>
          </a:p>
        </p:txBody>
      </p:sp>
      <p:sp>
        <p:nvSpPr>
          <p:cNvPr id="9" name="Text Placeholder 8">
            <a:extLst>
              <a:ext uri="{FF2B5EF4-FFF2-40B4-BE49-F238E27FC236}">
                <a16:creationId xmlns:a16="http://schemas.microsoft.com/office/drawing/2014/main" id="{45F5A5C1-4DEF-4B16-BEA5-57BD4FA9AE59}"/>
              </a:ext>
            </a:extLst>
          </p:cNvPr>
          <p:cNvSpPr>
            <a:spLocks noGrp="1"/>
          </p:cNvSpPr>
          <p:nvPr>
            <p:ph type="body" sz="quarter" idx="16"/>
          </p:nvPr>
        </p:nvSpPr>
        <p:spPr>
          <a:xfrm>
            <a:off x="507999" y="1444625"/>
            <a:ext cx="10536051" cy="4565650"/>
          </a:xfrm>
        </p:spPr>
        <p:txBody>
          <a:bodyPr vert="horz" lIns="0" tIns="0" rIns="0" bIns="0" rtlCol="0" anchor="t">
            <a:normAutofit fontScale="92500" lnSpcReduction="20000"/>
          </a:bodyPr>
          <a:lstStyle/>
          <a:p>
            <a:r>
              <a:rPr lang="nb-NO" b="1" dirty="0">
                <a:cs typeface="Arial"/>
              </a:rPr>
              <a:t>Ungdomsplanmøte, </a:t>
            </a:r>
            <a:r>
              <a:rPr lang="nb-NO" i="1" dirty="0">
                <a:cs typeface="Arial"/>
              </a:rPr>
              <a:t>konfliktrådsloven § 24</a:t>
            </a:r>
          </a:p>
          <a:p>
            <a:pPr lvl="1"/>
            <a:r>
              <a:rPr lang="nb-NO" sz="1350" dirty="0">
                <a:cs typeface="Arial"/>
              </a:rPr>
              <a:t>Nytt begrep, lovfester dagen praksis</a:t>
            </a:r>
          </a:p>
          <a:p>
            <a:pPr lvl="1"/>
            <a:r>
              <a:rPr lang="nb-NO" sz="1350" dirty="0">
                <a:cs typeface="Arial"/>
              </a:rPr>
              <a:t>Gjennomføringstiden løper fra ungdomsplanmøtet, </a:t>
            </a:r>
            <a:r>
              <a:rPr lang="nb-NO" sz="1350" i="1" dirty="0">
                <a:cs typeface="Arial"/>
              </a:rPr>
              <a:t>konfliktrådsloven § 23</a:t>
            </a:r>
          </a:p>
          <a:p>
            <a:pPr lvl="1">
              <a:buClr>
                <a:srgbClr val="00A5C2"/>
              </a:buClr>
            </a:pPr>
            <a:r>
              <a:rPr lang="nb-NO" sz="1350" dirty="0">
                <a:cs typeface="Arial"/>
              </a:rPr>
              <a:t>Konfliktrådet har ikke fått </a:t>
            </a:r>
            <a:r>
              <a:rPr lang="nb-NO" sz="1350" i="1" dirty="0">
                <a:cs typeface="Arial"/>
              </a:rPr>
              <a:t>lovbestemt </a:t>
            </a:r>
            <a:r>
              <a:rPr lang="nb-NO" sz="1350" dirty="0">
                <a:cs typeface="Arial"/>
              </a:rPr>
              <a:t>frist for ungdomsplanmøtet (har nå resultatkrav på 50 dager), men møtet skal avholdes uten ugrunnet opphold</a:t>
            </a:r>
          </a:p>
          <a:p>
            <a:pPr lvl="1">
              <a:buClr>
                <a:srgbClr val="00A5C2"/>
              </a:buClr>
            </a:pPr>
            <a:r>
              <a:rPr lang="nb-NO" sz="1350" dirty="0">
                <a:cs typeface="Arial"/>
              </a:rPr>
              <a:t>Ungdommen har rett til å ha med forsvarer, foreløpig kun for ungdomsstraff, </a:t>
            </a:r>
            <a:r>
              <a:rPr lang="nb-NO" sz="1350" i="1" dirty="0">
                <a:cs typeface="Arial"/>
              </a:rPr>
              <a:t>straffeprosessloven § 100 andre ledd</a:t>
            </a:r>
          </a:p>
          <a:p>
            <a:pPr lvl="1">
              <a:buClr>
                <a:srgbClr val="00A5C2"/>
              </a:buClr>
            </a:pPr>
            <a:r>
              <a:rPr lang="nb-NO" sz="1350" dirty="0">
                <a:cs typeface="Arial"/>
              </a:rPr>
              <a:t>Avhenting – Ungdommen kan, etter begjæring fra konfliktrådet, avhentes av politiet til ungdomsplanmøtet dersom ungdommen ikke etterkommer pålegg om å møte (kun ungdomsstraff), </a:t>
            </a:r>
            <a:r>
              <a:rPr lang="nb-NO" sz="1350" i="1" dirty="0">
                <a:cs typeface="Arial"/>
              </a:rPr>
              <a:t>straffeprosessloven § 461</a:t>
            </a:r>
            <a:r>
              <a:rPr lang="nb-NO" sz="1350" dirty="0">
                <a:cs typeface="Arial"/>
              </a:rPr>
              <a:t> </a:t>
            </a:r>
          </a:p>
          <a:p>
            <a:pPr>
              <a:buClr>
                <a:srgbClr val="00A5C2"/>
              </a:buClr>
            </a:pPr>
            <a:r>
              <a:rPr lang="nb-NO" b="1" dirty="0">
                <a:cs typeface="Arial"/>
              </a:rPr>
              <a:t>Ungdomsplanen, </a:t>
            </a:r>
            <a:r>
              <a:rPr lang="nb-NO" i="1" dirty="0">
                <a:cs typeface="Arial"/>
              </a:rPr>
              <a:t>konfliktrådsloven § 25</a:t>
            </a:r>
          </a:p>
          <a:p>
            <a:pPr lvl="1">
              <a:buClr>
                <a:srgbClr val="00A5C2"/>
              </a:buClr>
            </a:pPr>
            <a:r>
              <a:rPr lang="nb-NO" sz="1350" dirty="0">
                <a:cs typeface="Arial"/>
              </a:rPr>
              <a:t>Listen over tiltak er noe justert</a:t>
            </a:r>
          </a:p>
          <a:p>
            <a:pPr lvl="1">
              <a:buClr>
                <a:srgbClr val="00A5C2"/>
              </a:buClr>
            </a:pPr>
            <a:r>
              <a:rPr lang="nb-NO" sz="1350" dirty="0">
                <a:cs typeface="Arial"/>
              </a:rPr>
              <a:t>Ikke lenger krav til at ungdommen skal samtykke til tiltakene i ungdomsplanen</a:t>
            </a:r>
          </a:p>
          <a:p>
            <a:pPr lvl="1">
              <a:buClr>
                <a:srgbClr val="00A5C2"/>
              </a:buClr>
            </a:pPr>
            <a:r>
              <a:rPr lang="nb-NO" sz="1350" dirty="0">
                <a:cs typeface="Arial"/>
              </a:rPr>
              <a:t>Lovfestet at tiltak kan justeres underveis hvis tiltakene er av tilsvarende eller lavere omfang og intensitet</a:t>
            </a:r>
            <a:endParaRPr lang="nb-NO" sz="1350" i="1" dirty="0">
              <a:cs typeface="Arial"/>
            </a:endParaRPr>
          </a:p>
          <a:p>
            <a:pPr>
              <a:buClr>
                <a:srgbClr val="00A5C2"/>
              </a:buClr>
            </a:pPr>
            <a:r>
              <a:rPr lang="nb-NO" b="1" dirty="0">
                <a:cs typeface="Arial"/>
              </a:rPr>
              <a:t>Gjenopprettende prosess, </a:t>
            </a:r>
            <a:r>
              <a:rPr lang="nb-NO" dirty="0">
                <a:cs typeface="Arial"/>
              </a:rPr>
              <a:t> </a:t>
            </a:r>
            <a:r>
              <a:rPr lang="nb-NO" i="1" dirty="0">
                <a:cs typeface="Arial"/>
              </a:rPr>
              <a:t>konfliktrådsloven § 22 og § 24a </a:t>
            </a:r>
          </a:p>
          <a:p>
            <a:pPr lvl="1">
              <a:buClr>
                <a:srgbClr val="00A5C2"/>
              </a:buClr>
            </a:pPr>
            <a:r>
              <a:rPr lang="nb-NO" sz="1350" dirty="0">
                <a:cs typeface="Arial"/>
              </a:rPr>
              <a:t>Nye bestemmelser som presiserer at gjenopprettende prosess og annen relasjonsbygging et viktig element i ungdomsstraff og ungdomsoppfølging</a:t>
            </a:r>
          </a:p>
          <a:p>
            <a:pPr lvl="1">
              <a:buClr>
                <a:srgbClr val="00A5C2"/>
              </a:buClr>
            </a:pPr>
            <a:r>
              <a:rPr lang="nb-NO" sz="1350" dirty="0">
                <a:cs typeface="Arial"/>
              </a:rPr>
              <a:t>Konfliktrådet skal straks starte forberedelsene med å legge til rette for gjenopprettende møte med fornærmede og for annen gjenopprettende prosess og relasjonsbygging</a:t>
            </a:r>
          </a:p>
          <a:p>
            <a:pPr lvl="1">
              <a:buClr>
                <a:srgbClr val="00A5C2"/>
              </a:buClr>
            </a:pPr>
            <a:r>
              <a:rPr lang="nb-NO" sz="1300" dirty="0">
                <a:cs typeface="Arial"/>
              </a:rPr>
              <a:t>Det er ikke anledning å ha som tiltak i ungdomsplanen at ungdommen må møte fornærmede til et gjenopprettende møte, men konfliktrådet skal legge til rette for at det gjennomføres et møte med fornærmede eller andre dersom det er mulig og forsvarlig</a:t>
            </a:r>
          </a:p>
          <a:p>
            <a:pPr>
              <a:buClr>
                <a:srgbClr val="00A5C2"/>
              </a:buClr>
            </a:pPr>
            <a:endParaRPr lang="nb-NO" dirty="0">
              <a:cs typeface="Arial"/>
            </a:endParaRPr>
          </a:p>
          <a:p>
            <a:pPr>
              <a:buClr>
                <a:srgbClr val="00A5C2"/>
              </a:buClr>
            </a:pPr>
            <a:endParaRPr lang="nb-NO" dirty="0">
              <a:cs typeface="Arial"/>
            </a:endParaRPr>
          </a:p>
          <a:p>
            <a:pPr>
              <a:buClr>
                <a:srgbClr val="00A5C2"/>
              </a:buClr>
            </a:pPr>
            <a:endParaRPr lang="nb-NO" dirty="0">
              <a:cs typeface="Arial"/>
            </a:endParaRPr>
          </a:p>
          <a:p>
            <a:pPr lvl="1"/>
            <a:endParaRPr lang="nb-NO" dirty="0">
              <a:cs typeface="Arial"/>
            </a:endParaRPr>
          </a:p>
        </p:txBody>
      </p:sp>
    </p:spTree>
    <p:extLst>
      <p:ext uri="{BB962C8B-B14F-4D97-AF65-F5344CB8AC3E}">
        <p14:creationId xmlns:p14="http://schemas.microsoft.com/office/powerpoint/2010/main" val="1171022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76BD1E2-4F8A-47EE-BBCA-B0F79220D893}"/>
              </a:ext>
            </a:extLst>
          </p:cNvPr>
          <p:cNvSpPr>
            <a:spLocks noGrp="1"/>
          </p:cNvSpPr>
          <p:nvPr>
            <p:ph type="sldNum" sz="quarter" idx="12"/>
          </p:nvPr>
        </p:nvSpPr>
        <p:spPr>
          <a:xfrm>
            <a:off x="3218862" y="6184900"/>
            <a:ext cx="2724738" cy="365125"/>
          </a:xfrm>
        </p:spPr>
        <p:txBody>
          <a:bodyPr/>
          <a:lstStyle/>
          <a:p>
            <a:fld id="{6159FBB2-B87C-4F87-B238-F3E54470F787}" type="slidenum">
              <a:rPr lang="nb-NO" smtClean="0"/>
              <a:pPr/>
              <a:t>7</a:t>
            </a:fld>
            <a:endParaRPr lang="nb-NO"/>
          </a:p>
        </p:txBody>
      </p:sp>
      <p:sp>
        <p:nvSpPr>
          <p:cNvPr id="8" name="Text Placeholder 7">
            <a:extLst>
              <a:ext uri="{FF2B5EF4-FFF2-40B4-BE49-F238E27FC236}">
                <a16:creationId xmlns:a16="http://schemas.microsoft.com/office/drawing/2014/main" id="{6DC12507-065F-4179-943E-29110E3195AB}"/>
              </a:ext>
            </a:extLst>
          </p:cNvPr>
          <p:cNvSpPr>
            <a:spLocks noGrp="1"/>
          </p:cNvSpPr>
          <p:nvPr>
            <p:ph type="body" sz="quarter" idx="15"/>
          </p:nvPr>
        </p:nvSpPr>
        <p:spPr>
          <a:xfrm>
            <a:off x="508000" y="461964"/>
            <a:ext cx="10536052" cy="757237"/>
          </a:xfrm>
        </p:spPr>
        <p:txBody>
          <a:bodyPr>
            <a:normAutofit/>
          </a:bodyPr>
          <a:lstStyle/>
          <a:p>
            <a:pPr algn="ctr"/>
            <a:r>
              <a:rPr lang="nb-NO"/>
              <a:t>Vilkårsbrudd</a:t>
            </a:r>
          </a:p>
        </p:txBody>
      </p:sp>
      <p:sp>
        <p:nvSpPr>
          <p:cNvPr id="9" name="Text Placeholder 8">
            <a:extLst>
              <a:ext uri="{FF2B5EF4-FFF2-40B4-BE49-F238E27FC236}">
                <a16:creationId xmlns:a16="http://schemas.microsoft.com/office/drawing/2014/main" id="{45F5A5C1-4DEF-4B16-BEA5-57BD4FA9AE59}"/>
              </a:ext>
            </a:extLst>
          </p:cNvPr>
          <p:cNvSpPr>
            <a:spLocks noGrp="1"/>
          </p:cNvSpPr>
          <p:nvPr>
            <p:ph type="body" sz="quarter" idx="16"/>
          </p:nvPr>
        </p:nvSpPr>
        <p:spPr>
          <a:xfrm>
            <a:off x="507999" y="1444625"/>
            <a:ext cx="10536051" cy="4565650"/>
          </a:xfrm>
        </p:spPr>
        <p:txBody>
          <a:bodyPr vert="horz" lIns="0" tIns="0" rIns="0" bIns="0" rtlCol="0" anchor="t">
            <a:normAutofit/>
          </a:bodyPr>
          <a:lstStyle/>
          <a:p>
            <a:pPr>
              <a:buClr>
                <a:srgbClr val="00A5C2"/>
              </a:buClr>
            </a:pPr>
            <a:r>
              <a:rPr lang="nb-NO">
                <a:cs typeface="Arial"/>
              </a:rPr>
              <a:t>Bruddhåndtering hos konfliktrådet</a:t>
            </a:r>
          </a:p>
          <a:p>
            <a:pPr lvl="1">
              <a:buClr>
                <a:srgbClr val="004D60"/>
              </a:buClr>
            </a:pPr>
            <a:r>
              <a:rPr lang="nb-NO" sz="1400" b="1">
                <a:cs typeface="Arial"/>
              </a:rPr>
              <a:t>Bruddsamtale, </a:t>
            </a:r>
            <a:r>
              <a:rPr lang="nb-NO" sz="1400" i="1">
                <a:cs typeface="Arial"/>
              </a:rPr>
              <a:t>konfliktrådsloven § 31 sjette ledd</a:t>
            </a:r>
          </a:p>
          <a:p>
            <a:pPr lvl="2">
              <a:buClr>
                <a:srgbClr val="004D60"/>
              </a:buClr>
            </a:pPr>
            <a:r>
              <a:rPr lang="nb-NO" sz="1400">
                <a:cs typeface="Arial"/>
              </a:rPr>
              <a:t>Ungdommen kan avhentes av politiet hvis hen ikke møter til bruddsamtale (kun ungdomsstraff)</a:t>
            </a:r>
          </a:p>
          <a:p>
            <a:pPr lvl="1">
              <a:buClr>
                <a:srgbClr val="004D60"/>
              </a:buClr>
            </a:pPr>
            <a:r>
              <a:rPr lang="nb-NO" sz="1400" b="1">
                <a:cs typeface="Arial"/>
              </a:rPr>
              <a:t>Innskjerpingsvilkår, </a:t>
            </a:r>
            <a:r>
              <a:rPr lang="nb-NO" sz="1400" i="1">
                <a:cs typeface="Arial"/>
              </a:rPr>
              <a:t>konfliktrådsloven § 31 andre ledd (ungdomsstraff) og § 33 andre ledd (ungdomsoppfølging)</a:t>
            </a:r>
          </a:p>
          <a:p>
            <a:pPr lvl="2">
              <a:buClr>
                <a:srgbClr val="004D60"/>
              </a:buClr>
            </a:pPr>
            <a:r>
              <a:rPr lang="nb-NO" sz="1400">
                <a:cs typeface="Arial"/>
              </a:rPr>
              <a:t>Listen over innskjerpingsvilkår er noe justert</a:t>
            </a:r>
          </a:p>
          <a:p>
            <a:pPr lvl="2">
              <a:buClr>
                <a:srgbClr val="004D60"/>
              </a:buClr>
            </a:pPr>
            <a:r>
              <a:rPr lang="nb-NO" sz="1400">
                <a:cs typeface="Arial"/>
              </a:rPr>
              <a:t>Det er ikke lenger krav til samtykke fra ungdommen eller politiet og kriminalomsorgen til fastsetting av innskjerpingsvilkår</a:t>
            </a:r>
          </a:p>
          <a:p>
            <a:pPr lvl="2">
              <a:buClr>
                <a:srgbClr val="004D60"/>
              </a:buClr>
            </a:pPr>
            <a:r>
              <a:rPr lang="nb-NO" sz="1400">
                <a:cs typeface="Arial"/>
              </a:rPr>
              <a:t>Ungdommen har rett til å medvirke</a:t>
            </a:r>
          </a:p>
          <a:p>
            <a:pPr lvl="2">
              <a:buClr>
                <a:srgbClr val="004D60"/>
              </a:buClr>
            </a:pPr>
            <a:r>
              <a:rPr lang="nb-NO" sz="1400">
                <a:cs typeface="Arial"/>
              </a:rPr>
              <a:t>Klageadgang</a:t>
            </a:r>
          </a:p>
          <a:p>
            <a:pPr marL="914400" lvl="2" indent="0">
              <a:buClr>
                <a:srgbClr val="004D60"/>
              </a:buClr>
              <a:buNone/>
            </a:pPr>
            <a:endParaRPr lang="nb-NO" sz="1400">
              <a:cs typeface="Arial"/>
            </a:endParaRPr>
          </a:p>
          <a:p>
            <a:pPr>
              <a:buClr>
                <a:srgbClr val="00A5C2"/>
              </a:buClr>
            </a:pPr>
            <a:r>
              <a:rPr lang="nb-NO">
                <a:cs typeface="Arial"/>
              </a:rPr>
              <a:t>Hvis saken bringes inn for retten som følge av vilkårsbrudd, kan domstolen enten (kun ungdomsstraff)</a:t>
            </a:r>
            <a:endParaRPr lang="en-US">
              <a:cs typeface="Arial"/>
            </a:endParaRPr>
          </a:p>
          <a:p>
            <a:pPr lvl="1">
              <a:buClr>
                <a:srgbClr val="004D60"/>
              </a:buClr>
              <a:buFont typeface="Courier New" panose="020B0604020202020204" pitchFamily="34" charset="0"/>
              <a:buChar char="o"/>
            </a:pPr>
            <a:r>
              <a:rPr lang="nb-NO" sz="1400">
                <a:cs typeface="Arial"/>
              </a:rPr>
              <a:t>ilegge vilkår om oppholds- eller kontaktforbud som kontrolleres med elektronisk kontroll – ungdomsstraffen fortsetter med disse vilkårene, </a:t>
            </a:r>
            <a:r>
              <a:rPr lang="nb-NO" sz="1400" i="1">
                <a:cs typeface="Arial"/>
              </a:rPr>
              <a:t>straffeloven § 52 c fjerde ledd </a:t>
            </a:r>
            <a:r>
              <a:rPr lang="nb-NO" sz="1400">
                <a:cs typeface="Arial"/>
              </a:rPr>
              <a:t>eller</a:t>
            </a:r>
            <a:endParaRPr lang="en-US" sz="1400">
              <a:cs typeface="Arial"/>
            </a:endParaRPr>
          </a:p>
          <a:p>
            <a:pPr lvl="1">
              <a:buClr>
                <a:srgbClr val="004D60"/>
              </a:buClr>
              <a:buFont typeface="Courier New" panose="020B0604020202020204" pitchFamily="34" charset="0"/>
              <a:buChar char="o"/>
            </a:pPr>
            <a:r>
              <a:rPr lang="nb-NO" sz="1400">
                <a:cs typeface="Arial"/>
              </a:rPr>
              <a:t>omgjøre til ubetinget fengsel, betinget fengsel eller samfunnsstraff, </a:t>
            </a:r>
            <a:r>
              <a:rPr lang="nb-NO" sz="1400" i="1">
                <a:cs typeface="Arial"/>
              </a:rPr>
              <a:t>straffeloven § 52 c første ledd</a:t>
            </a:r>
            <a:endParaRPr lang="nb-NO" sz="1400">
              <a:cs typeface="Arial"/>
            </a:endParaRPr>
          </a:p>
          <a:p>
            <a:endParaRPr lang="nb-NO">
              <a:cs typeface="Arial"/>
            </a:endParaRPr>
          </a:p>
        </p:txBody>
      </p:sp>
    </p:spTree>
    <p:extLst>
      <p:ext uri="{BB962C8B-B14F-4D97-AF65-F5344CB8AC3E}">
        <p14:creationId xmlns:p14="http://schemas.microsoft.com/office/powerpoint/2010/main" val="3724977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76BD1E2-4F8A-47EE-BBCA-B0F79220D893}"/>
              </a:ext>
            </a:extLst>
          </p:cNvPr>
          <p:cNvSpPr>
            <a:spLocks noGrp="1"/>
          </p:cNvSpPr>
          <p:nvPr>
            <p:ph type="sldNum" sz="quarter" idx="12"/>
          </p:nvPr>
        </p:nvSpPr>
        <p:spPr>
          <a:xfrm>
            <a:off x="3218862" y="6184900"/>
            <a:ext cx="2724738" cy="365125"/>
          </a:xfrm>
        </p:spPr>
        <p:txBody>
          <a:bodyPr/>
          <a:lstStyle/>
          <a:p>
            <a:fld id="{6159FBB2-B87C-4F87-B238-F3E54470F787}" type="slidenum">
              <a:rPr lang="nb-NO" smtClean="0"/>
              <a:pPr/>
              <a:t>8</a:t>
            </a:fld>
            <a:endParaRPr lang="nb-NO"/>
          </a:p>
        </p:txBody>
      </p:sp>
      <p:sp>
        <p:nvSpPr>
          <p:cNvPr id="8" name="Text Placeholder 7">
            <a:extLst>
              <a:ext uri="{FF2B5EF4-FFF2-40B4-BE49-F238E27FC236}">
                <a16:creationId xmlns:a16="http://schemas.microsoft.com/office/drawing/2014/main" id="{6DC12507-065F-4179-943E-29110E3195AB}"/>
              </a:ext>
            </a:extLst>
          </p:cNvPr>
          <p:cNvSpPr>
            <a:spLocks noGrp="1"/>
          </p:cNvSpPr>
          <p:nvPr>
            <p:ph type="body" sz="quarter" idx="15"/>
          </p:nvPr>
        </p:nvSpPr>
        <p:spPr>
          <a:xfrm>
            <a:off x="508000" y="461964"/>
            <a:ext cx="10536052" cy="757237"/>
          </a:xfrm>
        </p:spPr>
        <p:txBody>
          <a:bodyPr>
            <a:normAutofit/>
          </a:bodyPr>
          <a:lstStyle/>
          <a:p>
            <a:pPr algn="ctr"/>
            <a:r>
              <a:rPr lang="nb-NO"/>
              <a:t>Klage – konfliktrådsloven § 22 e</a:t>
            </a:r>
          </a:p>
        </p:txBody>
      </p:sp>
      <p:sp>
        <p:nvSpPr>
          <p:cNvPr id="9" name="Text Placeholder 8">
            <a:extLst>
              <a:ext uri="{FF2B5EF4-FFF2-40B4-BE49-F238E27FC236}">
                <a16:creationId xmlns:a16="http://schemas.microsoft.com/office/drawing/2014/main" id="{45F5A5C1-4DEF-4B16-BEA5-57BD4FA9AE59}"/>
              </a:ext>
            </a:extLst>
          </p:cNvPr>
          <p:cNvSpPr>
            <a:spLocks noGrp="1"/>
          </p:cNvSpPr>
          <p:nvPr>
            <p:ph type="body" sz="quarter" idx="16"/>
          </p:nvPr>
        </p:nvSpPr>
        <p:spPr>
          <a:xfrm>
            <a:off x="507999" y="1444625"/>
            <a:ext cx="10536051" cy="4565650"/>
          </a:xfrm>
        </p:spPr>
        <p:txBody>
          <a:bodyPr vert="horz" lIns="0" tIns="0" rIns="0" bIns="0" rtlCol="0" anchor="t">
            <a:normAutofit/>
          </a:bodyPr>
          <a:lstStyle/>
          <a:p>
            <a:r>
              <a:rPr lang="nb-NO">
                <a:cs typeface="Arial"/>
              </a:rPr>
              <a:t>Det er lovfestet en klageadgang for ungdom og verge. Det er listet opp hvilke vedtak som er enkeltvedtak og disse vedtakene kan påklages.</a:t>
            </a:r>
          </a:p>
          <a:p>
            <a:r>
              <a:rPr lang="nb-NO">
                <a:cs typeface="Arial"/>
              </a:rPr>
              <a:t>Enkeltvedtak, </a:t>
            </a:r>
            <a:r>
              <a:rPr lang="nb-NO" i="1">
                <a:cs typeface="Arial"/>
              </a:rPr>
              <a:t>konfliktrådsloven § 22 e</a:t>
            </a:r>
          </a:p>
          <a:p>
            <a:pPr lvl="1"/>
            <a:r>
              <a:rPr lang="nb-NO">
                <a:cs typeface="Arial"/>
              </a:rPr>
              <a:t>Avgjørelse om ungdomsplanens innhold, inkl. eventuelle endringer</a:t>
            </a:r>
          </a:p>
          <a:p>
            <a:pPr lvl="1"/>
            <a:r>
              <a:rPr lang="nb-NO">
                <a:cs typeface="Arial"/>
              </a:rPr>
              <a:t>Avgjørelse etter søknad om utenlandsopphold</a:t>
            </a:r>
          </a:p>
          <a:p>
            <a:pPr lvl="1"/>
            <a:r>
              <a:rPr lang="nb-NO">
                <a:cs typeface="Arial"/>
              </a:rPr>
              <a:t>Nedleggelse av rusforbud etter § 28</a:t>
            </a:r>
          </a:p>
          <a:p>
            <a:pPr lvl="1"/>
            <a:r>
              <a:rPr lang="nb-NO">
                <a:cs typeface="Arial"/>
              </a:rPr>
              <a:t>Avgjørelse om utsettelse av straffegjennomføring eller avbrudd i gjennomføringen</a:t>
            </a:r>
          </a:p>
          <a:p>
            <a:pPr lvl="1"/>
            <a:r>
              <a:rPr lang="nb-NO">
                <a:cs typeface="Arial"/>
              </a:rPr>
              <a:t>Fastsettelse av innskjerpingsvilkår</a:t>
            </a:r>
          </a:p>
          <a:p>
            <a:pPr>
              <a:buClr>
                <a:srgbClr val="00A5C2"/>
              </a:buClr>
            </a:pPr>
            <a:r>
              <a:rPr lang="nb-NO">
                <a:cs typeface="Arial"/>
              </a:rPr>
              <a:t>Klage fremsettes skriftlig eller muntlig, av ungdommen eller ungdommens verge </a:t>
            </a:r>
          </a:p>
          <a:p>
            <a:pPr>
              <a:buClr>
                <a:srgbClr val="00A5C2"/>
              </a:buClr>
            </a:pPr>
            <a:r>
              <a:rPr lang="nb-NO">
                <a:cs typeface="Arial"/>
              </a:rPr>
              <a:t>Ungdommen har krav på fri rettshjelp i forbindelse med klage, </a:t>
            </a:r>
            <a:r>
              <a:rPr lang="nb-NO" i="1">
                <a:cs typeface="Arial"/>
              </a:rPr>
              <a:t>rettshjelploven § 11 første ledd nr. 9</a:t>
            </a:r>
          </a:p>
          <a:p>
            <a:pPr>
              <a:buClr>
                <a:srgbClr val="00A5C2"/>
              </a:buClr>
            </a:pPr>
            <a:r>
              <a:rPr lang="nb-NO">
                <a:cs typeface="Arial"/>
              </a:rPr>
              <a:t>Sekretariatet for konfliktrådene (Sfk) er klageorgan</a:t>
            </a:r>
          </a:p>
          <a:p>
            <a:pPr>
              <a:buClr>
                <a:srgbClr val="00A5C2"/>
              </a:buClr>
            </a:pPr>
            <a:endParaRPr lang="nb-NO">
              <a:cs typeface="Arial"/>
            </a:endParaRPr>
          </a:p>
          <a:p>
            <a:pPr lvl="1">
              <a:buClr>
                <a:srgbClr val="006680">
                  <a:lumMod val="75000"/>
                </a:srgbClr>
              </a:buClr>
            </a:pPr>
            <a:endParaRPr lang="nb-NO">
              <a:cs typeface="Arial"/>
            </a:endParaRPr>
          </a:p>
          <a:p>
            <a:endParaRPr lang="nb-NO">
              <a:cs typeface="Arial"/>
            </a:endParaRPr>
          </a:p>
        </p:txBody>
      </p:sp>
    </p:spTree>
    <p:extLst>
      <p:ext uri="{BB962C8B-B14F-4D97-AF65-F5344CB8AC3E}">
        <p14:creationId xmlns:p14="http://schemas.microsoft.com/office/powerpoint/2010/main" val="3846769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76BD1E2-4F8A-47EE-BBCA-B0F79220D893}"/>
              </a:ext>
            </a:extLst>
          </p:cNvPr>
          <p:cNvSpPr>
            <a:spLocks noGrp="1"/>
          </p:cNvSpPr>
          <p:nvPr>
            <p:ph type="sldNum" sz="quarter" idx="12"/>
          </p:nvPr>
        </p:nvSpPr>
        <p:spPr>
          <a:xfrm>
            <a:off x="3218862" y="6184900"/>
            <a:ext cx="2724738" cy="365125"/>
          </a:xfrm>
        </p:spPr>
        <p:txBody>
          <a:bodyPr/>
          <a:lstStyle/>
          <a:p>
            <a:fld id="{6159FBB2-B87C-4F87-B238-F3E54470F787}" type="slidenum">
              <a:rPr lang="nb-NO" smtClean="0"/>
              <a:pPr/>
              <a:t>9</a:t>
            </a:fld>
            <a:endParaRPr lang="nb-NO"/>
          </a:p>
        </p:txBody>
      </p:sp>
      <p:sp>
        <p:nvSpPr>
          <p:cNvPr id="8" name="Text Placeholder 7">
            <a:extLst>
              <a:ext uri="{FF2B5EF4-FFF2-40B4-BE49-F238E27FC236}">
                <a16:creationId xmlns:a16="http://schemas.microsoft.com/office/drawing/2014/main" id="{6DC12507-065F-4179-943E-29110E3195AB}"/>
              </a:ext>
            </a:extLst>
          </p:cNvPr>
          <p:cNvSpPr>
            <a:spLocks noGrp="1"/>
          </p:cNvSpPr>
          <p:nvPr>
            <p:ph type="body" sz="quarter" idx="15"/>
          </p:nvPr>
        </p:nvSpPr>
        <p:spPr>
          <a:xfrm>
            <a:off x="508000" y="461964"/>
            <a:ext cx="10536052" cy="757237"/>
          </a:xfrm>
        </p:spPr>
        <p:txBody>
          <a:bodyPr>
            <a:normAutofit/>
          </a:bodyPr>
          <a:lstStyle/>
          <a:p>
            <a:pPr algn="ctr"/>
            <a:r>
              <a:rPr lang="nb-NO"/>
              <a:t>Kommer det flere endringer?</a:t>
            </a:r>
          </a:p>
        </p:txBody>
      </p:sp>
      <p:sp>
        <p:nvSpPr>
          <p:cNvPr id="9" name="Text Placeholder 8">
            <a:extLst>
              <a:ext uri="{FF2B5EF4-FFF2-40B4-BE49-F238E27FC236}">
                <a16:creationId xmlns:a16="http://schemas.microsoft.com/office/drawing/2014/main" id="{45F5A5C1-4DEF-4B16-BEA5-57BD4FA9AE59}"/>
              </a:ext>
            </a:extLst>
          </p:cNvPr>
          <p:cNvSpPr>
            <a:spLocks noGrp="1"/>
          </p:cNvSpPr>
          <p:nvPr>
            <p:ph type="body" sz="quarter" idx="16"/>
          </p:nvPr>
        </p:nvSpPr>
        <p:spPr>
          <a:xfrm>
            <a:off x="507999" y="1444625"/>
            <a:ext cx="10536051" cy="4565650"/>
          </a:xfrm>
        </p:spPr>
        <p:txBody>
          <a:bodyPr vert="horz" lIns="0" tIns="0" rIns="0" bIns="0" rtlCol="0" anchor="t">
            <a:normAutofit/>
          </a:bodyPr>
          <a:lstStyle/>
          <a:p>
            <a:r>
              <a:rPr lang="nb-NO"/>
              <a:t>21. juni 2024 fremmet regjeringen</a:t>
            </a:r>
            <a:r>
              <a:rPr lang="nb-NO" b="1"/>
              <a:t> </a:t>
            </a:r>
            <a:r>
              <a:rPr lang="nb-NO" b="1" u="sng">
                <a:hlinkClick r:id="rId3"/>
              </a:rPr>
              <a:t>Prop. 114 L (2023-2024</a:t>
            </a:r>
            <a:r>
              <a:rPr lang="nb-NO" b="1"/>
              <a:t>)</a:t>
            </a:r>
            <a:r>
              <a:rPr lang="nb-NO"/>
              <a:t> for Stortinget. På </a:t>
            </a:r>
            <a:r>
              <a:rPr lang="nb-NO" u="sng">
                <a:hlinkClick r:id="rId4"/>
              </a:rPr>
              <a:t>denne siden</a:t>
            </a:r>
            <a:r>
              <a:rPr lang="nb-NO"/>
              <a:t> kan du følge den videre behandlingen i Stortinget.</a:t>
            </a:r>
          </a:p>
          <a:p>
            <a:r>
              <a:rPr lang="nb-NO" u="sng">
                <a:hlinkClick r:id="rId5"/>
              </a:rPr>
              <a:t>Her kan du lese pressemeldingen</a:t>
            </a:r>
            <a:r>
              <a:rPr lang="nb-NO"/>
              <a:t> fra departementet. </a:t>
            </a:r>
          </a:p>
          <a:p>
            <a:r>
              <a:rPr lang="nb-NO"/>
              <a:t>Kort oppsummert foreslås følgende:</a:t>
            </a:r>
          </a:p>
          <a:p>
            <a:pPr lvl="1"/>
            <a:r>
              <a:rPr lang="nb-NO"/>
              <a:t>At domstolen gis adgang til å kombinere ungdomsstraff med de særvilkår som følger av straffeloven § 37 første ledd bokstav a, b og d. Dette er særvilkår om bosted, oppholdssted, arbeid eller opplæring samt kontaktrestriksjoner, i tillegg til vilkår om å avstå fra å bruke alkohol eller andre berusende eller bedøvende midler, og å avgi nødvendige rusprøver.</a:t>
            </a:r>
          </a:p>
          <a:p>
            <a:pPr lvl="1"/>
            <a:r>
              <a:rPr lang="nb-NO"/>
              <a:t>At domstolen gis adgang til å kombinere ungdomsstraff med ubetinget fengsel uten nærmere tidsbegrensning.</a:t>
            </a:r>
          </a:p>
          <a:p>
            <a:pPr lvl="1"/>
            <a:r>
              <a:rPr lang="nb-NO"/>
              <a:t>At det gis bedre ettervern ved å styrke oppfølgingen av unge domfelte ved løslatelse.</a:t>
            </a:r>
          </a:p>
          <a:p>
            <a:pPr lvl="1"/>
            <a:r>
              <a:rPr lang="nb-NO"/>
              <a:t>At påtalemyndigheten gis adgang til å føre for retten også rene vilkårsbruddsaker under ungdomsstraff.</a:t>
            </a:r>
          </a:p>
          <a:p>
            <a:pPr lvl="1"/>
            <a:r>
              <a:rPr lang="nb-NO"/>
              <a:t>At retten til offentlig oppnevnt forsvarer utvides til også å gjelde under ungdomsplanmøtet ved ungdomsoppfølging.</a:t>
            </a:r>
          </a:p>
          <a:p>
            <a:pPr marL="457200" lvl="1" indent="0">
              <a:buClr>
                <a:srgbClr val="006680">
                  <a:lumMod val="75000"/>
                </a:srgbClr>
              </a:buClr>
              <a:buNone/>
            </a:pPr>
            <a:endParaRPr lang="nb-NO">
              <a:cs typeface="Arial"/>
            </a:endParaRPr>
          </a:p>
          <a:p>
            <a:pPr marL="457200" lvl="1" indent="0">
              <a:buClr>
                <a:srgbClr val="006680">
                  <a:lumMod val="75000"/>
                </a:srgbClr>
              </a:buClr>
              <a:buNone/>
            </a:pPr>
            <a:endParaRPr lang="nb-NO">
              <a:cs typeface="Arial"/>
            </a:endParaRPr>
          </a:p>
          <a:p>
            <a:endParaRPr lang="nb-NO">
              <a:cs typeface="Arial"/>
            </a:endParaRPr>
          </a:p>
        </p:txBody>
      </p:sp>
    </p:spTree>
    <p:extLst>
      <p:ext uri="{BB962C8B-B14F-4D97-AF65-F5344CB8AC3E}">
        <p14:creationId xmlns:p14="http://schemas.microsoft.com/office/powerpoint/2010/main" val="2552799807"/>
      </p:ext>
    </p:extLst>
  </p:cSld>
  <p:clrMapOvr>
    <a:masterClrMapping/>
  </p:clrMapOvr>
</p:sld>
</file>

<file path=ppt/theme/theme1.xml><?xml version="1.0" encoding="utf-8"?>
<a:theme xmlns:a="http://schemas.openxmlformats.org/drawingml/2006/main" name="Office-tema">
  <a:themeElements>
    <a:clrScheme name="Andøya Space">
      <a:dk1>
        <a:srgbClr val="3B3B3C"/>
      </a:dk1>
      <a:lt1>
        <a:sysClr val="window" lastClr="FFFFFF"/>
      </a:lt1>
      <a:dk2>
        <a:srgbClr val="757679"/>
      </a:dk2>
      <a:lt2>
        <a:srgbClr val="E7E6E6"/>
      </a:lt2>
      <a:accent1>
        <a:srgbClr val="00A5C2"/>
      </a:accent1>
      <a:accent2>
        <a:srgbClr val="F46191"/>
      </a:accent2>
      <a:accent3>
        <a:srgbClr val="006680"/>
      </a:accent3>
      <a:accent4>
        <a:srgbClr val="FFCA76"/>
      </a:accent4>
      <a:accent5>
        <a:srgbClr val="50CFD8"/>
      </a:accent5>
      <a:accent6>
        <a:srgbClr val="FF7661"/>
      </a:accent6>
      <a:hlink>
        <a:srgbClr val="0563C1"/>
      </a:hlink>
      <a:folHlink>
        <a:srgbClr val="954F72"/>
      </a:folHlink>
    </a:clrScheme>
    <a:fontScheme name="Konfliktråd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onfliktrådet_PPTMal.potx" id="{9BB4D859-2DC0-4F17-A2AF-522E9617B5D3}" vid="{1E054588-3049-4514-8C9B-B5940163D1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47342dd6-8e53-4e65-81ed-5a784ed1814b">
      <UserInfo>
        <DisplayName>Edle Kristin Grønningsæter Pallum</DisplayName>
        <AccountId>178</AccountId>
        <AccountType/>
      </UserInfo>
    </SharedWithUsers>
    <MediaLengthInSeconds xmlns="48aeba5a-d938-4614-ae68-3802e05d444d" xsi:nil="true"/>
    <lcf76f155ced4ddcb4097134ff3c332f xmlns="48aeba5a-d938-4614-ae68-3802e05d444d">
      <Terms xmlns="http://schemas.microsoft.com/office/infopath/2007/PartnerControls"/>
    </lcf76f155ced4ddcb4097134ff3c332f>
    <TaxCatchAll xmlns="47342dd6-8e53-4e65-81ed-5a784ed1814b" xsi:nil="true"/>
    <_Flow_SignoffStatus xmlns="48aeba5a-d938-4614-ae68-3802e05d444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9C9E51D2ECBA742844DD113CFCF3078" ma:contentTypeVersion="19" ma:contentTypeDescription="Opprett et nytt dokument." ma:contentTypeScope="" ma:versionID="eba353b2b09bad6633cf650a66865b50">
  <xsd:schema xmlns:xsd="http://www.w3.org/2001/XMLSchema" xmlns:xs="http://www.w3.org/2001/XMLSchema" xmlns:p="http://schemas.microsoft.com/office/2006/metadata/properties" xmlns:ns2="48aeba5a-d938-4614-ae68-3802e05d444d" xmlns:ns3="47342dd6-8e53-4e65-81ed-5a784ed1814b" targetNamespace="http://schemas.microsoft.com/office/2006/metadata/properties" ma:root="true" ma:fieldsID="72229393986c049092c48fe126d5ae58" ns2:_="" ns3:_="">
    <xsd:import namespace="48aeba5a-d938-4614-ae68-3802e05d444d"/>
    <xsd:import namespace="47342dd6-8e53-4e65-81ed-5a784ed1814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_Flow_SignoffStatus" minOccurs="0"/>
                <xsd:element ref="ns2:MediaServiceAutoKeyPoints" minOccurs="0"/>
                <xsd:element ref="ns2:MediaServiceKeyPoints" minOccurs="0"/>
                <xsd:element ref="ns3:SharedWithUsers" minOccurs="0"/>
                <xsd:element ref="ns3:SharedWithDetails" minOccurs="0"/>
                <xsd:element ref="ns2:MediaServiceOCR"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aeba5a-d938-4614-ae68-3802e05d44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_Flow_SignoffStatus" ma:index="14" nillable="true" ma:displayName="Godkjenningsstatus" ma:internalName="Godkjenningsstatus">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Bildemerkelapper" ma:readOnly="false" ma:fieldId="{5cf76f15-5ced-4ddc-b409-7134ff3c332f}" ma:taxonomyMulti="true" ma:sspId="befca597-eca9-42b8-be99-0ea73bd34f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7342dd6-8e53-4e65-81ed-5a784ed1814b" elementFormDefault="qualified">
    <xsd:import namespace="http://schemas.microsoft.com/office/2006/documentManagement/types"/>
    <xsd:import namespace="http://schemas.microsoft.com/office/infopath/2007/PartnerControls"/>
    <xsd:element name="SharedWithUsers" ma:index="17"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ingsdetaljer" ma:internalName="SharedWithDetails" ma:readOnly="true">
      <xsd:simpleType>
        <xsd:restriction base="dms:Note">
          <xsd:maxLength value="255"/>
        </xsd:restriction>
      </xsd:simpleType>
    </xsd:element>
    <xsd:element name="TaxCatchAll" ma:index="24" nillable="true" ma:displayName="Taxonomy Catch All Column" ma:hidden="true" ma:list="{27ee602e-8a97-44b5-91c3-3dfde9cc3e48}" ma:internalName="TaxCatchAll" ma:showField="CatchAllData" ma:web="47342dd6-8e53-4e65-81ed-5a784ed1814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878A82-3D5A-44E9-9325-811ED1BCA12A}">
  <ds:schemaRefs>
    <ds:schemaRef ds:uri="http://schemas.microsoft.com/sharepoint/v3/contenttype/forms"/>
  </ds:schemaRefs>
</ds:datastoreItem>
</file>

<file path=customXml/itemProps2.xml><?xml version="1.0" encoding="utf-8"?>
<ds:datastoreItem xmlns:ds="http://schemas.openxmlformats.org/officeDocument/2006/customXml" ds:itemID="{A115E761-2269-47F1-8DA8-335EB68AB5D5}">
  <ds:schemaRefs>
    <ds:schemaRef ds:uri="47342dd6-8e53-4e65-81ed-5a784ed1814b"/>
    <ds:schemaRef ds:uri="48aeba5a-d938-4614-ae68-3802e05d44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17331F2-1030-45BD-8F28-C56AF0782F8D}">
  <ds:schemaRefs>
    <ds:schemaRef ds:uri="47342dd6-8e53-4e65-81ed-5a784ed1814b"/>
    <ds:schemaRef ds:uri="48aeba5a-d938-4614-ae68-3802e05d44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Forenklet PPT-mal</Template>
  <TotalTime>6</TotalTime>
  <Words>995</Words>
  <Application>Microsoft Office PowerPoint</Application>
  <PresentationFormat>Widescreen</PresentationFormat>
  <Paragraphs>119</Paragraphs>
  <Slides>9</Slides>
  <Notes>8</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9</vt:i4>
      </vt:variant>
    </vt:vector>
  </HeadingPairs>
  <TitlesOfParts>
    <vt:vector size="13" baseType="lpstr">
      <vt:lpstr>Arial</vt:lpstr>
      <vt:lpstr>Calibri</vt:lpstr>
      <vt:lpstr>Courier New</vt:lpstr>
      <vt:lpstr>Office-tema</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Live Hansen</dc:creator>
  <cp:lastModifiedBy>Berit Brekke Risbakken</cp:lastModifiedBy>
  <cp:revision>3</cp:revision>
  <dcterms:created xsi:type="dcterms:W3CDTF">2023-11-20T11:05:27Z</dcterms:created>
  <dcterms:modified xsi:type="dcterms:W3CDTF">2024-09-20T08:25:59Z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0x01010059C9E51D2ECBA742844DD113CFCF3078</vt:lpwstr>
  </property>
  <property fmtid="{D5CDD505-2E9C-101B-9397-08002B2CF9AE}" pid="3" name="MediaServiceImageTags">
    <vt:lpwstr/>
  </property>
</Properties>
</file>