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Lst>
  <p:notesMasterIdLst>
    <p:notesMasterId r:id="rId21"/>
  </p:notesMasterIdLst>
  <p:sldIdLst>
    <p:sldId id="361" r:id="rId5"/>
    <p:sldId id="336" r:id="rId6"/>
    <p:sldId id="368" r:id="rId7"/>
    <p:sldId id="333" r:id="rId8"/>
    <p:sldId id="370" r:id="rId9"/>
    <p:sldId id="371" r:id="rId10"/>
    <p:sldId id="363" r:id="rId11"/>
    <p:sldId id="373" r:id="rId12"/>
    <p:sldId id="372" r:id="rId13"/>
    <p:sldId id="377" r:id="rId14"/>
    <p:sldId id="378" r:id="rId15"/>
    <p:sldId id="380" r:id="rId16"/>
    <p:sldId id="366" r:id="rId17"/>
    <p:sldId id="381" r:id="rId18"/>
    <p:sldId id="376" r:id="rId19"/>
    <p:sldId id="382" r:id="rId2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424942AD-32AA-40CA-8A4A-E840F4A4C2C4}">
          <p14:sldIdLst>
            <p14:sldId id="361"/>
            <p14:sldId id="336"/>
            <p14:sldId id="368"/>
            <p14:sldId id="333"/>
          </p14:sldIdLst>
        </p14:section>
        <p14:section name="Vi bryr oss-året" id="{C6798DC7-2830-45F9-96B4-677C565A968E}">
          <p14:sldIdLst>
            <p14:sldId id="370"/>
            <p14:sldId id="371"/>
            <p14:sldId id="363"/>
            <p14:sldId id="373"/>
            <p14:sldId id="372"/>
          </p14:sldIdLst>
        </p14:section>
        <p14:section name="Temakveld" id="{324209CF-48BD-48FE-B616-0E0D550AAA8F}">
          <p14:sldIdLst>
            <p14:sldId id="377"/>
            <p14:sldId id="378"/>
            <p14:sldId id="380"/>
          </p14:sldIdLst>
        </p14:section>
        <p14:section name="Elevkveld" id="{93324462-1DDE-446F-B454-49C54D0AADE9}">
          <p14:sldIdLst>
            <p14:sldId id="366"/>
            <p14:sldId id="381"/>
            <p14:sldId id="376"/>
            <p14:sldId id="3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009639"/>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C3EE6-6ADF-4CD1-BC36-CB12F676A255}" v="11" dt="2021-09-07T08:17:39.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8" autoAdjust="0"/>
    <p:restoredTop sz="73023" autoAdjust="0"/>
  </p:normalViewPr>
  <p:slideViewPr>
    <p:cSldViewPr snapToGrid="0" snapToObjects="1">
      <p:cViewPr varScale="1">
        <p:scale>
          <a:sx n="64" d="100"/>
          <a:sy n="64" d="100"/>
        </p:scale>
        <p:origin x="1472" y="48"/>
      </p:cViewPr>
      <p:guideLst>
        <p:guide orient="horz" pos="162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Øvrebø Brotnow" userId="4149865e-9ec5-423c-a39e-c90308c64b30" providerId="ADAL" clId="{CE2C3EE6-6ADF-4CD1-BC36-CB12F676A255}"/>
    <pc:docChg chg="undo custSel addSld delSld modSld sldOrd addSection delSection modSection">
      <pc:chgData name="Anja Øvrebø Brotnow" userId="4149865e-9ec5-423c-a39e-c90308c64b30" providerId="ADAL" clId="{CE2C3EE6-6ADF-4CD1-BC36-CB12F676A255}" dt="2021-09-07T08:55:39.409" v="3263" actId="17851"/>
      <pc:docMkLst>
        <pc:docMk/>
      </pc:docMkLst>
      <pc:sldChg chg="modSp add del mod">
        <pc:chgData name="Anja Øvrebø Brotnow" userId="4149865e-9ec5-423c-a39e-c90308c64b30" providerId="ADAL" clId="{CE2C3EE6-6ADF-4CD1-BC36-CB12F676A255}" dt="2021-09-07T07:25:08.341" v="2554" actId="20577"/>
        <pc:sldMkLst>
          <pc:docMk/>
          <pc:sldMk cId="2198742110" sldId="333"/>
        </pc:sldMkLst>
        <pc:spChg chg="mod">
          <ac:chgData name="Anja Øvrebø Brotnow" userId="4149865e-9ec5-423c-a39e-c90308c64b30" providerId="ADAL" clId="{CE2C3EE6-6ADF-4CD1-BC36-CB12F676A255}" dt="2021-09-07T07:25:08.341" v="2554" actId="20577"/>
          <ac:spMkLst>
            <pc:docMk/>
            <pc:sldMk cId="2198742110" sldId="333"/>
            <ac:spMk id="11" creationId="{FD4123C1-5A55-48CA-A3A8-46A778E2A462}"/>
          </ac:spMkLst>
        </pc:spChg>
        <pc:spChg chg="mod">
          <ac:chgData name="Anja Øvrebø Brotnow" userId="4149865e-9ec5-423c-a39e-c90308c64b30" providerId="ADAL" clId="{CE2C3EE6-6ADF-4CD1-BC36-CB12F676A255}" dt="2021-09-07T07:24:37.315" v="2553" actId="27636"/>
          <ac:spMkLst>
            <pc:docMk/>
            <pc:sldMk cId="2198742110" sldId="333"/>
            <ac:spMk id="13" creationId="{0AC0BC58-6E51-424D-AF5A-B09B356DEF26}"/>
          </ac:spMkLst>
        </pc:spChg>
      </pc:sldChg>
      <pc:sldChg chg="modSp mod modNotesTx">
        <pc:chgData name="Anja Øvrebø Brotnow" userId="4149865e-9ec5-423c-a39e-c90308c64b30" providerId="ADAL" clId="{CE2C3EE6-6ADF-4CD1-BC36-CB12F676A255}" dt="2021-09-07T08:55:10.496" v="3255" actId="20577"/>
        <pc:sldMkLst>
          <pc:docMk/>
          <pc:sldMk cId="2006823061" sldId="336"/>
        </pc:sldMkLst>
        <pc:spChg chg="mod">
          <ac:chgData name="Anja Øvrebø Brotnow" userId="4149865e-9ec5-423c-a39e-c90308c64b30" providerId="ADAL" clId="{CE2C3EE6-6ADF-4CD1-BC36-CB12F676A255}" dt="2021-09-07T07:11:10.764" v="2495" actId="20577"/>
          <ac:spMkLst>
            <pc:docMk/>
            <pc:sldMk cId="2006823061" sldId="336"/>
            <ac:spMk id="3" creationId="{00000000-0000-0000-0000-000000000000}"/>
          </ac:spMkLst>
        </pc:spChg>
      </pc:sldChg>
      <pc:sldChg chg="modSp mod">
        <pc:chgData name="Anja Øvrebø Brotnow" userId="4149865e-9ec5-423c-a39e-c90308c64b30" providerId="ADAL" clId="{CE2C3EE6-6ADF-4CD1-BC36-CB12F676A255}" dt="2021-08-20T13:15:32.249" v="84" actId="20577"/>
        <pc:sldMkLst>
          <pc:docMk/>
          <pc:sldMk cId="2210075794" sldId="361"/>
        </pc:sldMkLst>
        <pc:spChg chg="mod">
          <ac:chgData name="Anja Øvrebø Brotnow" userId="4149865e-9ec5-423c-a39e-c90308c64b30" providerId="ADAL" clId="{CE2C3EE6-6ADF-4CD1-BC36-CB12F676A255}" dt="2021-08-20T13:15:32.249" v="84" actId="20577"/>
          <ac:spMkLst>
            <pc:docMk/>
            <pc:sldMk cId="2210075794" sldId="361"/>
            <ac:spMk id="3" creationId="{00000000-0000-0000-0000-000000000000}"/>
          </ac:spMkLst>
        </pc:spChg>
      </pc:sldChg>
      <pc:sldChg chg="del mod ord modShow">
        <pc:chgData name="Anja Øvrebø Brotnow" userId="4149865e-9ec5-423c-a39e-c90308c64b30" providerId="ADAL" clId="{CE2C3EE6-6ADF-4CD1-BC36-CB12F676A255}" dt="2021-09-07T08:55:05.788" v="3254" actId="2696"/>
        <pc:sldMkLst>
          <pc:docMk/>
          <pc:sldMk cId="1723301797" sldId="362"/>
        </pc:sldMkLst>
      </pc:sldChg>
      <pc:sldChg chg="add">
        <pc:chgData name="Anja Øvrebø Brotnow" userId="4149865e-9ec5-423c-a39e-c90308c64b30" providerId="ADAL" clId="{CE2C3EE6-6ADF-4CD1-BC36-CB12F676A255}" dt="2021-09-07T08:17:17.913" v="3178"/>
        <pc:sldMkLst>
          <pc:docMk/>
          <pc:sldMk cId="2167471119" sldId="363"/>
        </pc:sldMkLst>
      </pc:sldChg>
      <pc:sldChg chg="del ord">
        <pc:chgData name="Anja Øvrebø Brotnow" userId="4149865e-9ec5-423c-a39e-c90308c64b30" providerId="ADAL" clId="{CE2C3EE6-6ADF-4CD1-BC36-CB12F676A255}" dt="2021-09-07T08:17:11.011" v="3177" actId="2696"/>
        <pc:sldMkLst>
          <pc:docMk/>
          <pc:sldMk cId="3206338553" sldId="363"/>
        </pc:sldMkLst>
      </pc:sldChg>
      <pc:sldChg chg="del mod modShow">
        <pc:chgData name="Anja Øvrebø Brotnow" userId="4149865e-9ec5-423c-a39e-c90308c64b30" providerId="ADAL" clId="{CE2C3EE6-6ADF-4CD1-BC36-CB12F676A255}" dt="2021-09-07T08:55:05.788" v="3254" actId="2696"/>
        <pc:sldMkLst>
          <pc:docMk/>
          <pc:sldMk cId="1895729520" sldId="364"/>
        </pc:sldMkLst>
      </pc:sldChg>
      <pc:sldChg chg="modSp mod">
        <pc:chgData name="Anja Øvrebø Brotnow" userId="4149865e-9ec5-423c-a39e-c90308c64b30" providerId="ADAL" clId="{CE2C3EE6-6ADF-4CD1-BC36-CB12F676A255}" dt="2021-08-20T13:33:27.928" v="1198" actId="20577"/>
        <pc:sldMkLst>
          <pc:docMk/>
          <pc:sldMk cId="1014909135" sldId="366"/>
        </pc:sldMkLst>
        <pc:spChg chg="mod">
          <ac:chgData name="Anja Øvrebø Brotnow" userId="4149865e-9ec5-423c-a39e-c90308c64b30" providerId="ADAL" clId="{CE2C3EE6-6ADF-4CD1-BC36-CB12F676A255}" dt="2021-08-20T13:33:27.928" v="1198" actId="20577"/>
          <ac:spMkLst>
            <pc:docMk/>
            <pc:sldMk cId="1014909135" sldId="366"/>
            <ac:spMk id="5" creationId="{00000000-0000-0000-0000-000000000000}"/>
          </ac:spMkLst>
        </pc:spChg>
      </pc:sldChg>
      <pc:sldChg chg="modNotesTx">
        <pc:chgData name="Anja Øvrebø Brotnow" userId="4149865e-9ec5-423c-a39e-c90308c64b30" providerId="ADAL" clId="{CE2C3EE6-6ADF-4CD1-BC36-CB12F676A255}" dt="2021-08-20T13:34:33.447" v="1322" actId="20577"/>
        <pc:sldMkLst>
          <pc:docMk/>
          <pc:sldMk cId="3588001707" sldId="367"/>
        </pc:sldMkLst>
      </pc:sldChg>
      <pc:sldChg chg="modSp new mod modNotesTx">
        <pc:chgData name="Anja Øvrebø Brotnow" userId="4149865e-9ec5-423c-a39e-c90308c64b30" providerId="ADAL" clId="{CE2C3EE6-6ADF-4CD1-BC36-CB12F676A255}" dt="2021-09-07T08:55:12.198" v="3256" actId="20577"/>
        <pc:sldMkLst>
          <pc:docMk/>
          <pc:sldMk cId="868839861" sldId="368"/>
        </pc:sldMkLst>
        <pc:spChg chg="mod">
          <ac:chgData name="Anja Øvrebø Brotnow" userId="4149865e-9ec5-423c-a39e-c90308c64b30" providerId="ADAL" clId="{CE2C3EE6-6ADF-4CD1-BC36-CB12F676A255}" dt="2021-08-20T13:15:48.638" v="101" actId="20577"/>
          <ac:spMkLst>
            <pc:docMk/>
            <pc:sldMk cId="868839861" sldId="368"/>
            <ac:spMk id="2" creationId="{2E6F734B-8495-4615-99D5-87DDA068E252}"/>
          </ac:spMkLst>
        </pc:spChg>
        <pc:spChg chg="mod">
          <ac:chgData name="Anja Øvrebø Brotnow" userId="4149865e-9ec5-423c-a39e-c90308c64b30" providerId="ADAL" clId="{CE2C3EE6-6ADF-4CD1-BC36-CB12F676A255}" dt="2021-09-07T07:27:58.603" v="2614" actId="20577"/>
          <ac:spMkLst>
            <pc:docMk/>
            <pc:sldMk cId="868839861" sldId="368"/>
            <ac:spMk id="3" creationId="{FA0C19A0-A2F0-45AE-9FED-4376132A1164}"/>
          </ac:spMkLst>
        </pc:spChg>
      </pc:sldChg>
      <pc:sldChg chg="new del">
        <pc:chgData name="Anja Øvrebø Brotnow" userId="4149865e-9ec5-423c-a39e-c90308c64b30" providerId="ADAL" clId="{CE2C3EE6-6ADF-4CD1-BC36-CB12F676A255}" dt="2021-08-20T13:17:32.062" v="273" actId="680"/>
        <pc:sldMkLst>
          <pc:docMk/>
          <pc:sldMk cId="3980996697" sldId="369"/>
        </pc:sldMkLst>
      </pc:sldChg>
      <pc:sldChg chg="modSp new mod ord modNotesTx">
        <pc:chgData name="Anja Øvrebø Brotnow" userId="4149865e-9ec5-423c-a39e-c90308c64b30" providerId="ADAL" clId="{CE2C3EE6-6ADF-4CD1-BC36-CB12F676A255}" dt="2021-08-20T13:51:05.917" v="2203" actId="20577"/>
        <pc:sldMkLst>
          <pc:docMk/>
          <pc:sldMk cId="4100354006" sldId="369"/>
        </pc:sldMkLst>
        <pc:spChg chg="mod">
          <ac:chgData name="Anja Øvrebø Brotnow" userId="4149865e-9ec5-423c-a39e-c90308c64b30" providerId="ADAL" clId="{CE2C3EE6-6ADF-4CD1-BC36-CB12F676A255}" dt="2021-08-20T13:18:03.061" v="286" actId="20577"/>
          <ac:spMkLst>
            <pc:docMk/>
            <pc:sldMk cId="4100354006" sldId="369"/>
            <ac:spMk id="2" creationId="{E8EF358E-EA7D-46F4-8A37-45F90ACA5B01}"/>
          </ac:spMkLst>
        </pc:spChg>
        <pc:spChg chg="mod">
          <ac:chgData name="Anja Øvrebø Brotnow" userId="4149865e-9ec5-423c-a39e-c90308c64b30" providerId="ADAL" clId="{CE2C3EE6-6ADF-4CD1-BC36-CB12F676A255}" dt="2021-08-20T13:18:27.766" v="408" actId="20577"/>
          <ac:spMkLst>
            <pc:docMk/>
            <pc:sldMk cId="4100354006" sldId="369"/>
            <ac:spMk id="3" creationId="{C781B4C6-0594-4D8A-B058-5545DEF1855A}"/>
          </ac:spMkLst>
        </pc:spChg>
      </pc:sldChg>
      <pc:sldChg chg="modSp new mod modNotesTx">
        <pc:chgData name="Anja Øvrebø Brotnow" userId="4149865e-9ec5-423c-a39e-c90308c64b30" providerId="ADAL" clId="{CE2C3EE6-6ADF-4CD1-BC36-CB12F676A255}" dt="2021-09-07T08:55:15.299" v="3257" actId="20577"/>
        <pc:sldMkLst>
          <pc:docMk/>
          <pc:sldMk cId="3087138439" sldId="370"/>
        </pc:sldMkLst>
        <pc:spChg chg="mod">
          <ac:chgData name="Anja Øvrebø Brotnow" userId="4149865e-9ec5-423c-a39e-c90308c64b30" providerId="ADAL" clId="{CE2C3EE6-6ADF-4CD1-BC36-CB12F676A255}" dt="2021-08-20T13:42:18.273" v="1656" actId="20577"/>
          <ac:spMkLst>
            <pc:docMk/>
            <pc:sldMk cId="3087138439" sldId="370"/>
            <ac:spMk id="2" creationId="{AA8822D5-0CA8-4683-B44A-E31DB5943BD3}"/>
          </ac:spMkLst>
        </pc:spChg>
        <pc:spChg chg="mod">
          <ac:chgData name="Anja Øvrebø Brotnow" userId="4149865e-9ec5-423c-a39e-c90308c64b30" providerId="ADAL" clId="{CE2C3EE6-6ADF-4CD1-BC36-CB12F676A255}" dt="2021-08-20T13:42:27.326" v="1658"/>
          <ac:spMkLst>
            <pc:docMk/>
            <pc:sldMk cId="3087138439" sldId="370"/>
            <ac:spMk id="3" creationId="{061EEE09-CA85-491D-B45C-97F1E4EB2371}"/>
          </ac:spMkLst>
        </pc:spChg>
      </pc:sldChg>
      <pc:sldChg chg="modSp new mod modNotesTx">
        <pc:chgData name="Anja Øvrebø Brotnow" userId="4149865e-9ec5-423c-a39e-c90308c64b30" providerId="ADAL" clId="{CE2C3EE6-6ADF-4CD1-BC36-CB12F676A255}" dt="2021-08-20T13:48:05.520" v="1815" actId="20577"/>
        <pc:sldMkLst>
          <pc:docMk/>
          <pc:sldMk cId="1885425885" sldId="371"/>
        </pc:sldMkLst>
        <pc:spChg chg="mod">
          <ac:chgData name="Anja Øvrebø Brotnow" userId="4149865e-9ec5-423c-a39e-c90308c64b30" providerId="ADAL" clId="{CE2C3EE6-6ADF-4CD1-BC36-CB12F676A255}" dt="2021-08-20T13:19:39.025" v="458" actId="20577"/>
          <ac:spMkLst>
            <pc:docMk/>
            <pc:sldMk cId="1885425885" sldId="371"/>
            <ac:spMk id="2" creationId="{F5CA1BA0-37B8-4D97-B438-9648E3F42DAE}"/>
          </ac:spMkLst>
        </pc:spChg>
        <pc:spChg chg="mod">
          <ac:chgData name="Anja Øvrebø Brotnow" userId="4149865e-9ec5-423c-a39e-c90308c64b30" providerId="ADAL" clId="{CE2C3EE6-6ADF-4CD1-BC36-CB12F676A255}" dt="2021-08-20T13:19:53.003" v="461" actId="5793"/>
          <ac:spMkLst>
            <pc:docMk/>
            <pc:sldMk cId="1885425885" sldId="371"/>
            <ac:spMk id="3" creationId="{84DE738D-27F1-48EE-94C8-0F91381CADCF}"/>
          </ac:spMkLst>
        </pc:spChg>
      </pc:sldChg>
      <pc:sldChg chg="addSp modSp new mod modNotesTx">
        <pc:chgData name="Anja Øvrebø Brotnow" userId="4149865e-9ec5-423c-a39e-c90308c64b30" providerId="ADAL" clId="{CE2C3EE6-6ADF-4CD1-BC36-CB12F676A255}" dt="2021-09-07T08:55:21.104" v="3258" actId="20577"/>
        <pc:sldMkLst>
          <pc:docMk/>
          <pc:sldMk cId="1931322493" sldId="372"/>
        </pc:sldMkLst>
        <pc:spChg chg="mod">
          <ac:chgData name="Anja Øvrebø Brotnow" userId="4149865e-9ec5-423c-a39e-c90308c64b30" providerId="ADAL" clId="{CE2C3EE6-6ADF-4CD1-BC36-CB12F676A255}" dt="2021-08-20T13:22:23.824" v="528" actId="20577"/>
          <ac:spMkLst>
            <pc:docMk/>
            <pc:sldMk cId="1931322493" sldId="372"/>
            <ac:spMk id="2" creationId="{DA31E9BB-DFE2-4BC1-819B-C561A7B5EFAF}"/>
          </ac:spMkLst>
        </pc:spChg>
        <pc:spChg chg="mod">
          <ac:chgData name="Anja Øvrebø Brotnow" userId="4149865e-9ec5-423c-a39e-c90308c64b30" providerId="ADAL" clId="{CE2C3EE6-6ADF-4CD1-BC36-CB12F676A255}" dt="2021-08-20T13:22:28.965" v="530" actId="27636"/>
          <ac:spMkLst>
            <pc:docMk/>
            <pc:sldMk cId="1931322493" sldId="372"/>
            <ac:spMk id="3" creationId="{324220AF-83CE-4CF3-BCF3-6F9081693643}"/>
          </ac:spMkLst>
        </pc:spChg>
        <pc:spChg chg="mod">
          <ac:chgData name="Anja Øvrebø Brotnow" userId="4149865e-9ec5-423c-a39e-c90308c64b30" providerId="ADAL" clId="{CE2C3EE6-6ADF-4CD1-BC36-CB12F676A255}" dt="2021-08-20T13:23:22.111" v="605" actId="20577"/>
          <ac:spMkLst>
            <pc:docMk/>
            <pc:sldMk cId="1931322493" sldId="372"/>
            <ac:spMk id="4" creationId="{D41D80C9-094F-47E3-AB8C-2B023EDB2698}"/>
          </ac:spMkLst>
        </pc:spChg>
        <pc:spChg chg="add mod">
          <ac:chgData name="Anja Øvrebø Brotnow" userId="4149865e-9ec5-423c-a39e-c90308c64b30" providerId="ADAL" clId="{CE2C3EE6-6ADF-4CD1-BC36-CB12F676A255}" dt="2021-08-20T13:23:07.745" v="593" actId="20577"/>
          <ac:spMkLst>
            <pc:docMk/>
            <pc:sldMk cId="1931322493" sldId="372"/>
            <ac:spMk id="5" creationId="{038A510E-B0DC-425C-BB46-4522F120D6D6}"/>
          </ac:spMkLst>
        </pc:spChg>
      </pc:sldChg>
      <pc:sldChg chg="new del">
        <pc:chgData name="Anja Øvrebø Brotnow" userId="4149865e-9ec5-423c-a39e-c90308c64b30" providerId="ADAL" clId="{CE2C3EE6-6ADF-4CD1-BC36-CB12F676A255}" dt="2021-08-20T13:21:30.754" v="467" actId="680"/>
        <pc:sldMkLst>
          <pc:docMk/>
          <pc:sldMk cId="2127990522" sldId="372"/>
        </pc:sldMkLst>
      </pc:sldChg>
      <pc:sldChg chg="new del">
        <pc:chgData name="Anja Øvrebø Brotnow" userId="4149865e-9ec5-423c-a39e-c90308c64b30" providerId="ADAL" clId="{CE2C3EE6-6ADF-4CD1-BC36-CB12F676A255}" dt="2021-08-20T13:21:23.789" v="465" actId="47"/>
        <pc:sldMkLst>
          <pc:docMk/>
          <pc:sldMk cId="2590567595" sldId="372"/>
        </pc:sldMkLst>
      </pc:sldChg>
      <pc:sldChg chg="add del">
        <pc:chgData name="Anja Øvrebø Brotnow" userId="4149865e-9ec5-423c-a39e-c90308c64b30" providerId="ADAL" clId="{CE2C3EE6-6ADF-4CD1-BC36-CB12F676A255}" dt="2021-08-20T13:23:54.124" v="607" actId="47"/>
        <pc:sldMkLst>
          <pc:docMk/>
          <pc:sldMk cId="37868746" sldId="373"/>
        </pc:sldMkLst>
      </pc:sldChg>
      <pc:sldChg chg="modSp new mod">
        <pc:chgData name="Anja Øvrebø Brotnow" userId="4149865e-9ec5-423c-a39e-c90308c64b30" providerId="ADAL" clId="{CE2C3EE6-6ADF-4CD1-BC36-CB12F676A255}" dt="2021-08-20T13:24:26.187" v="644" actId="20577"/>
        <pc:sldMkLst>
          <pc:docMk/>
          <pc:sldMk cId="1643262868" sldId="373"/>
        </pc:sldMkLst>
        <pc:spChg chg="mod">
          <ac:chgData name="Anja Øvrebø Brotnow" userId="4149865e-9ec5-423c-a39e-c90308c64b30" providerId="ADAL" clId="{CE2C3EE6-6ADF-4CD1-BC36-CB12F676A255}" dt="2021-08-20T13:24:26.187" v="644" actId="20577"/>
          <ac:spMkLst>
            <pc:docMk/>
            <pc:sldMk cId="1643262868" sldId="373"/>
            <ac:spMk id="2" creationId="{CAF6CAAA-5BE8-418F-9446-092964FF4C3E}"/>
          </ac:spMkLst>
        </pc:spChg>
        <pc:spChg chg="mod">
          <ac:chgData name="Anja Øvrebø Brotnow" userId="4149865e-9ec5-423c-a39e-c90308c64b30" providerId="ADAL" clId="{CE2C3EE6-6ADF-4CD1-BC36-CB12F676A255}" dt="2021-08-20T13:24:14.928" v="617" actId="5793"/>
          <ac:spMkLst>
            <pc:docMk/>
            <pc:sldMk cId="1643262868" sldId="373"/>
            <ac:spMk id="3" creationId="{DF25471F-4379-44E1-B946-28BBC65922E3}"/>
          </ac:spMkLst>
        </pc:spChg>
      </pc:sldChg>
      <pc:sldChg chg="modSp new del mod">
        <pc:chgData name="Anja Øvrebø Brotnow" userId="4149865e-9ec5-423c-a39e-c90308c64b30" providerId="ADAL" clId="{CE2C3EE6-6ADF-4CD1-BC36-CB12F676A255}" dt="2021-08-20T13:32:50.292" v="1103" actId="47"/>
        <pc:sldMkLst>
          <pc:docMk/>
          <pc:sldMk cId="989005742" sldId="374"/>
        </pc:sldMkLst>
        <pc:spChg chg="mod">
          <ac:chgData name="Anja Øvrebø Brotnow" userId="4149865e-9ec5-423c-a39e-c90308c64b30" providerId="ADAL" clId="{CE2C3EE6-6ADF-4CD1-BC36-CB12F676A255}" dt="2021-08-20T13:25:45.778" v="688" actId="20577"/>
          <ac:spMkLst>
            <pc:docMk/>
            <pc:sldMk cId="989005742" sldId="374"/>
            <ac:spMk id="2" creationId="{8E35D91C-966B-4817-B0EA-E9D7B19C7581}"/>
          </ac:spMkLst>
        </pc:spChg>
        <pc:spChg chg="mod">
          <ac:chgData name="Anja Øvrebø Brotnow" userId="4149865e-9ec5-423c-a39e-c90308c64b30" providerId="ADAL" clId="{CE2C3EE6-6ADF-4CD1-BC36-CB12F676A255}" dt="2021-08-20T13:31:53.032" v="1052" actId="20577"/>
          <ac:spMkLst>
            <pc:docMk/>
            <pc:sldMk cId="989005742" sldId="374"/>
            <ac:spMk id="3" creationId="{BC208E03-F157-4581-A738-00A0D23FE1AE}"/>
          </ac:spMkLst>
        </pc:spChg>
      </pc:sldChg>
      <pc:sldChg chg="modSp add del mod">
        <pc:chgData name="Anja Øvrebø Brotnow" userId="4149865e-9ec5-423c-a39e-c90308c64b30" providerId="ADAL" clId="{CE2C3EE6-6ADF-4CD1-BC36-CB12F676A255}" dt="2021-09-07T08:55:05.788" v="3254" actId="2696"/>
        <pc:sldMkLst>
          <pc:docMk/>
          <pc:sldMk cId="253047446" sldId="375"/>
        </pc:sldMkLst>
        <pc:spChg chg="mod">
          <ac:chgData name="Anja Øvrebø Brotnow" userId="4149865e-9ec5-423c-a39e-c90308c64b30" providerId="ADAL" clId="{CE2C3EE6-6ADF-4CD1-BC36-CB12F676A255}" dt="2021-08-20T13:33:02.108" v="1132" actId="20577"/>
          <ac:spMkLst>
            <pc:docMk/>
            <pc:sldMk cId="253047446" sldId="375"/>
            <ac:spMk id="2" creationId="{8E35D91C-966B-4817-B0EA-E9D7B19C7581}"/>
          </ac:spMkLst>
        </pc:spChg>
        <pc:spChg chg="mod">
          <ac:chgData name="Anja Øvrebø Brotnow" userId="4149865e-9ec5-423c-a39e-c90308c64b30" providerId="ADAL" clId="{CE2C3EE6-6ADF-4CD1-BC36-CB12F676A255}" dt="2021-08-20T13:32:42.966" v="1102" actId="20577"/>
          <ac:spMkLst>
            <pc:docMk/>
            <pc:sldMk cId="253047446" sldId="375"/>
            <ac:spMk id="3" creationId="{BC208E03-F157-4581-A738-00A0D23FE1AE}"/>
          </ac:spMkLst>
        </pc:spChg>
      </pc:sldChg>
      <pc:sldChg chg="modSp add mod modNotesTx">
        <pc:chgData name="Anja Øvrebø Brotnow" userId="4149865e-9ec5-423c-a39e-c90308c64b30" providerId="ADAL" clId="{CE2C3EE6-6ADF-4CD1-BC36-CB12F676A255}" dt="2021-09-07T08:55:32.479" v="3262" actId="20577"/>
        <pc:sldMkLst>
          <pc:docMk/>
          <pc:sldMk cId="4048621872" sldId="376"/>
        </pc:sldMkLst>
        <pc:spChg chg="mod">
          <ac:chgData name="Anja Øvrebø Brotnow" userId="4149865e-9ec5-423c-a39e-c90308c64b30" providerId="ADAL" clId="{CE2C3EE6-6ADF-4CD1-BC36-CB12F676A255}" dt="2021-08-20T13:35:31.096" v="1353" actId="20577"/>
          <ac:spMkLst>
            <pc:docMk/>
            <pc:sldMk cId="4048621872" sldId="376"/>
            <ac:spMk id="3" creationId="{BC208E03-F157-4581-A738-00A0D23FE1AE}"/>
          </ac:spMkLst>
        </pc:spChg>
      </pc:sldChg>
      <pc:sldChg chg="modNotesTx">
        <pc:chgData name="Anja Øvrebø Brotnow" userId="4149865e-9ec5-423c-a39e-c90308c64b30" providerId="ADAL" clId="{CE2C3EE6-6ADF-4CD1-BC36-CB12F676A255}" dt="2021-09-07T08:55:22.767" v="3259" actId="20577"/>
        <pc:sldMkLst>
          <pc:docMk/>
          <pc:sldMk cId="2274666449" sldId="377"/>
        </pc:sldMkLst>
      </pc:sldChg>
      <pc:sldChg chg="ord modNotesTx">
        <pc:chgData name="Anja Øvrebø Brotnow" userId="4149865e-9ec5-423c-a39e-c90308c64b30" providerId="ADAL" clId="{CE2C3EE6-6ADF-4CD1-BC36-CB12F676A255}" dt="2021-09-07T08:55:24.731" v="3260" actId="20577"/>
        <pc:sldMkLst>
          <pc:docMk/>
          <pc:sldMk cId="3223035028" sldId="378"/>
        </pc:sldMkLst>
      </pc:sldChg>
      <pc:sldChg chg="modNotesTx">
        <pc:chgData name="Anja Øvrebø Brotnow" userId="4149865e-9ec5-423c-a39e-c90308c64b30" providerId="ADAL" clId="{CE2C3EE6-6ADF-4CD1-BC36-CB12F676A255}" dt="2021-09-07T08:55:29.918" v="3261" actId="20577"/>
        <pc:sldMkLst>
          <pc:docMk/>
          <pc:sldMk cId="1646883129" sldId="381"/>
        </pc:sldMkLst>
      </pc:sldChg>
      <pc:sldChg chg="del">
        <pc:chgData name="Anja Øvrebø Brotnow" userId="4149865e-9ec5-423c-a39e-c90308c64b30" providerId="ADAL" clId="{CE2C3EE6-6ADF-4CD1-BC36-CB12F676A255}" dt="2021-09-07T07:25:18.764" v="2555" actId="2696"/>
        <pc:sldMkLst>
          <pc:docMk/>
          <pc:sldMk cId="2598192902" sldId="382"/>
        </pc:sldMkLst>
      </pc:sldChg>
      <pc:sldChg chg="modSp new mod">
        <pc:chgData name="Anja Øvrebø Brotnow" userId="4149865e-9ec5-423c-a39e-c90308c64b30" providerId="ADAL" clId="{CE2C3EE6-6ADF-4CD1-BC36-CB12F676A255}" dt="2021-09-07T08:26:55.337" v="3252" actId="20577"/>
        <pc:sldMkLst>
          <pc:docMk/>
          <pc:sldMk cId="3674158143" sldId="382"/>
        </pc:sldMkLst>
        <pc:spChg chg="mod">
          <ac:chgData name="Anja Øvrebø Brotnow" userId="4149865e-9ec5-423c-a39e-c90308c64b30" providerId="ADAL" clId="{CE2C3EE6-6ADF-4CD1-BC36-CB12F676A255}" dt="2021-09-07T08:26:55.337" v="3252" actId="20577"/>
          <ac:spMkLst>
            <pc:docMk/>
            <pc:sldMk cId="3674158143" sldId="382"/>
            <ac:spMk id="2" creationId="{9866FB3F-3D80-49BF-9BE5-F1BD6BE401CD}"/>
          </ac:spMkLst>
        </pc:spChg>
      </pc:sldChg>
      <pc:sldChg chg="del mod modShow">
        <pc:chgData name="Anja Øvrebø Brotnow" userId="4149865e-9ec5-423c-a39e-c90308c64b30" providerId="ADAL" clId="{CE2C3EE6-6ADF-4CD1-BC36-CB12F676A255}" dt="2021-09-07T07:25:20.641" v="2556" actId="2696"/>
        <pc:sldMkLst>
          <pc:docMk/>
          <pc:sldMk cId="1491165781" sldId="383"/>
        </pc:sldMkLst>
      </pc:sldChg>
    </pc:docChg>
  </pc:docChgLst>
  <pc:docChgLst>
    <pc:chgData name="Anja Øvrebø Brotnow" userId="S::anja.brotnow@nittedal.kommune.no::4149865e-9ec5-423c-a39e-c90308c64b30" providerId="AD" clId="Web-{B040ECAF-90D1-03B2-31F6-92D2EBD16933}"/>
    <pc:docChg chg="modSld sldOrd modSection">
      <pc:chgData name="Anja Øvrebø Brotnow" userId="S::anja.brotnow@nittedal.kommune.no::4149865e-9ec5-423c-a39e-c90308c64b30" providerId="AD" clId="Web-{B040ECAF-90D1-03B2-31F6-92D2EBD16933}" dt="2021-09-02T10:19:28.628" v="76"/>
      <pc:docMkLst>
        <pc:docMk/>
      </pc:docMkLst>
      <pc:sldChg chg="mod ord modShow">
        <pc:chgData name="Anja Øvrebø Brotnow" userId="S::anja.brotnow@nittedal.kommune.no::4149865e-9ec5-423c-a39e-c90308c64b30" providerId="AD" clId="Web-{B040ECAF-90D1-03B2-31F6-92D2EBD16933}" dt="2021-09-02T10:08:49.759" v="17"/>
        <pc:sldMkLst>
          <pc:docMk/>
          <pc:sldMk cId="253047446" sldId="375"/>
        </pc:sldMkLst>
      </pc:sldChg>
      <pc:sldChg chg="addSp delSp modSp mod modClrScheme chgLayout">
        <pc:chgData name="Anja Øvrebø Brotnow" userId="S::anja.brotnow@nittedal.kommune.no::4149865e-9ec5-423c-a39e-c90308c64b30" providerId="AD" clId="Web-{B040ECAF-90D1-03B2-31F6-92D2EBD16933}" dt="2021-09-02T10:08:37.805" v="15"/>
        <pc:sldMkLst>
          <pc:docMk/>
          <pc:sldMk cId="4048621872" sldId="376"/>
        </pc:sldMkLst>
        <pc:spChg chg="mod">
          <ac:chgData name="Anja Øvrebø Brotnow" userId="S::anja.brotnow@nittedal.kommune.no::4149865e-9ec5-423c-a39e-c90308c64b30" providerId="AD" clId="Web-{B040ECAF-90D1-03B2-31F6-92D2EBD16933}" dt="2021-09-02T10:08:37.805" v="15"/>
          <ac:spMkLst>
            <pc:docMk/>
            <pc:sldMk cId="4048621872" sldId="376"/>
            <ac:spMk id="2" creationId="{8E35D91C-966B-4817-B0EA-E9D7B19C7581}"/>
          </ac:spMkLst>
        </pc:spChg>
        <pc:spChg chg="mod">
          <ac:chgData name="Anja Øvrebø Brotnow" userId="S::anja.brotnow@nittedal.kommune.no::4149865e-9ec5-423c-a39e-c90308c64b30" providerId="AD" clId="Web-{B040ECAF-90D1-03B2-31F6-92D2EBD16933}" dt="2021-09-02T10:08:37.805" v="15"/>
          <ac:spMkLst>
            <pc:docMk/>
            <pc:sldMk cId="4048621872" sldId="376"/>
            <ac:spMk id="3" creationId="{BC208E03-F157-4581-A738-00A0D23FE1AE}"/>
          </ac:spMkLst>
        </pc:spChg>
        <pc:spChg chg="add del mod">
          <ac:chgData name="Anja Øvrebø Brotnow" userId="S::anja.brotnow@nittedal.kommune.no::4149865e-9ec5-423c-a39e-c90308c64b30" providerId="AD" clId="Web-{B040ECAF-90D1-03B2-31F6-92D2EBD16933}" dt="2021-09-02T10:08:37.805" v="15"/>
          <ac:spMkLst>
            <pc:docMk/>
            <pc:sldMk cId="4048621872" sldId="376"/>
            <ac:spMk id="8" creationId="{93B52203-1856-4B47-89CF-52D0F914B130}"/>
          </ac:spMkLst>
        </pc:spChg>
        <pc:spChg chg="add del mod">
          <ac:chgData name="Anja Øvrebø Brotnow" userId="S::anja.brotnow@nittedal.kommune.no::4149865e-9ec5-423c-a39e-c90308c64b30" providerId="AD" clId="Web-{B040ECAF-90D1-03B2-31F6-92D2EBD16933}" dt="2021-09-02T10:08:37.805" v="15"/>
          <ac:spMkLst>
            <pc:docMk/>
            <pc:sldMk cId="4048621872" sldId="376"/>
            <ac:spMk id="10" creationId="{24FD92C5-F0B0-464D-B92D-8390DC73DEEF}"/>
          </ac:spMkLst>
        </pc:spChg>
        <pc:spChg chg="add del mod">
          <ac:chgData name="Anja Øvrebø Brotnow" userId="S::anja.brotnow@nittedal.kommune.no::4149865e-9ec5-423c-a39e-c90308c64b30" providerId="AD" clId="Web-{B040ECAF-90D1-03B2-31F6-92D2EBD16933}" dt="2021-09-02T10:08:37.805" v="15"/>
          <ac:spMkLst>
            <pc:docMk/>
            <pc:sldMk cId="4048621872" sldId="376"/>
            <ac:spMk id="12" creationId="{9E9C47CE-ED04-4207-8D29-E89771792034}"/>
          </ac:spMkLst>
        </pc:spChg>
      </pc:sldChg>
      <pc:sldChg chg="modNotes">
        <pc:chgData name="Anja Øvrebø Brotnow" userId="S::anja.brotnow@nittedal.kommune.no::4149865e-9ec5-423c-a39e-c90308c64b30" providerId="AD" clId="Web-{B040ECAF-90D1-03B2-31F6-92D2EBD16933}" dt="2021-09-02T10:19:28.628" v="76"/>
        <pc:sldMkLst>
          <pc:docMk/>
          <pc:sldMk cId="1646883129" sldId="381"/>
        </pc:sldMkLst>
      </pc:sldChg>
    </pc:docChg>
  </pc:docChgLst>
  <pc:docChgLst>
    <pc:chgData name="Anja Øvrebø Brotnow" userId="S::anja.brotnow@nittedal.kommune.no::4149865e-9ec5-423c-a39e-c90308c64b30" providerId="AD" clId="Web-{6A8A82BF-62EF-8C6D-D015-53FC809A4CAC}"/>
    <pc:docChg chg="addSld delSld modSld modSection">
      <pc:chgData name="Anja Øvrebø Brotnow" userId="S::anja.brotnow@nittedal.kommune.no::4149865e-9ec5-423c-a39e-c90308c64b30" providerId="AD" clId="Web-{6A8A82BF-62EF-8C6D-D015-53FC809A4CAC}" dt="2021-09-02T08:57:08.506" v="505"/>
      <pc:docMkLst>
        <pc:docMk/>
      </pc:docMkLst>
      <pc:sldChg chg="modSp mod modClrScheme modShow chgLayout">
        <pc:chgData name="Anja Øvrebø Brotnow" userId="S::anja.brotnow@nittedal.kommune.no::4149865e-9ec5-423c-a39e-c90308c64b30" providerId="AD" clId="Web-{6A8A82BF-62EF-8C6D-D015-53FC809A4CAC}" dt="2021-09-02T08:17:42.280" v="426"/>
        <pc:sldMkLst>
          <pc:docMk/>
          <pc:sldMk cId="1895729520" sldId="364"/>
        </pc:sldMkLst>
        <pc:spChg chg="mod">
          <ac:chgData name="Anja Øvrebø Brotnow" userId="S::anja.brotnow@nittedal.kommune.no::4149865e-9ec5-423c-a39e-c90308c64b30" providerId="AD" clId="Web-{6A8A82BF-62EF-8C6D-D015-53FC809A4CAC}" dt="2021-09-02T08:17:16.811" v="421"/>
          <ac:spMkLst>
            <pc:docMk/>
            <pc:sldMk cId="1895729520" sldId="364"/>
            <ac:spMk id="2" creationId="{00000000-0000-0000-0000-000000000000}"/>
          </ac:spMkLst>
        </pc:spChg>
        <pc:spChg chg="mod">
          <ac:chgData name="Anja Øvrebø Brotnow" userId="S::anja.brotnow@nittedal.kommune.no::4149865e-9ec5-423c-a39e-c90308c64b30" providerId="AD" clId="Web-{6A8A82BF-62EF-8C6D-D015-53FC809A4CAC}" dt="2021-09-02T08:17:30.670" v="425" actId="20577"/>
          <ac:spMkLst>
            <pc:docMk/>
            <pc:sldMk cId="1895729520" sldId="364"/>
            <ac:spMk id="3" creationId="{00000000-0000-0000-0000-000000000000}"/>
          </ac:spMkLst>
        </pc:spChg>
      </pc:sldChg>
      <pc:sldChg chg="modSp">
        <pc:chgData name="Anja Øvrebø Brotnow" userId="S::anja.brotnow@nittedal.kommune.no::4149865e-9ec5-423c-a39e-c90308c64b30" providerId="AD" clId="Web-{6A8A82BF-62EF-8C6D-D015-53FC809A4CAC}" dt="2021-09-02T08:19:51.236" v="440" actId="20577"/>
        <pc:sldMkLst>
          <pc:docMk/>
          <pc:sldMk cId="868839861" sldId="368"/>
        </pc:sldMkLst>
        <pc:spChg chg="mod">
          <ac:chgData name="Anja Øvrebø Brotnow" userId="S::anja.brotnow@nittedal.kommune.no::4149865e-9ec5-423c-a39e-c90308c64b30" providerId="AD" clId="Web-{6A8A82BF-62EF-8C6D-D015-53FC809A4CAC}" dt="2021-09-02T08:19:51.236" v="440" actId="20577"/>
          <ac:spMkLst>
            <pc:docMk/>
            <pc:sldMk cId="868839861" sldId="368"/>
            <ac:spMk id="3" creationId="{FA0C19A0-A2F0-45AE-9FED-4376132A1164}"/>
          </ac:spMkLst>
        </pc:spChg>
      </pc:sldChg>
      <pc:sldChg chg="addSp delSp modSp mod modClrScheme chgLayout">
        <pc:chgData name="Anja Øvrebø Brotnow" userId="S::anja.brotnow@nittedal.kommune.no::4149865e-9ec5-423c-a39e-c90308c64b30" providerId="AD" clId="Web-{6A8A82BF-62EF-8C6D-D015-53FC809A4CAC}" dt="2021-09-02T07:59:06.521" v="324"/>
        <pc:sldMkLst>
          <pc:docMk/>
          <pc:sldMk cId="4100354006" sldId="369"/>
        </pc:sldMkLst>
        <pc:spChg chg="mod">
          <ac:chgData name="Anja Øvrebø Brotnow" userId="S::anja.brotnow@nittedal.kommune.no::4149865e-9ec5-423c-a39e-c90308c64b30" providerId="AD" clId="Web-{6A8A82BF-62EF-8C6D-D015-53FC809A4CAC}" dt="2021-09-02T07:55:05.406" v="168"/>
          <ac:spMkLst>
            <pc:docMk/>
            <pc:sldMk cId="4100354006" sldId="369"/>
            <ac:spMk id="2" creationId="{E8EF358E-EA7D-46F4-8A37-45F90ACA5B01}"/>
          </ac:spMkLst>
        </pc:spChg>
        <pc:spChg chg="del">
          <ac:chgData name="Anja Øvrebø Brotnow" userId="S::anja.brotnow@nittedal.kommune.no::4149865e-9ec5-423c-a39e-c90308c64b30" providerId="AD" clId="Web-{6A8A82BF-62EF-8C6D-D015-53FC809A4CAC}" dt="2021-09-02T07:53:27.732" v="151"/>
          <ac:spMkLst>
            <pc:docMk/>
            <pc:sldMk cId="4100354006" sldId="369"/>
            <ac:spMk id="3" creationId="{C781B4C6-0594-4D8A-B058-5545DEF1855A}"/>
          </ac:spMkLst>
        </pc:spChg>
        <pc:spChg chg="add del mod">
          <ac:chgData name="Anja Øvrebø Brotnow" userId="S::anja.brotnow@nittedal.kommune.no::4149865e-9ec5-423c-a39e-c90308c64b30" providerId="AD" clId="Web-{6A8A82BF-62EF-8C6D-D015-53FC809A4CAC}" dt="2021-09-02T07:53:54.201" v="156"/>
          <ac:spMkLst>
            <pc:docMk/>
            <pc:sldMk cId="4100354006" sldId="369"/>
            <ac:spMk id="10" creationId="{347D3BF1-89A0-4753-B35F-F169D0B5683E}"/>
          </ac:spMkLst>
        </pc:spChg>
        <pc:graphicFrameChg chg="add mod modGraphic">
          <ac:chgData name="Anja Øvrebø Brotnow" userId="S::anja.brotnow@nittedal.kommune.no::4149865e-9ec5-423c-a39e-c90308c64b30" providerId="AD" clId="Web-{6A8A82BF-62EF-8C6D-D015-53FC809A4CAC}" dt="2021-09-02T07:59:06.521" v="324"/>
          <ac:graphicFrameMkLst>
            <pc:docMk/>
            <pc:sldMk cId="4100354006" sldId="369"/>
            <ac:graphicFrameMk id="5" creationId="{69CF7947-F330-4550-AB6E-1EB138B54D45}"/>
          </ac:graphicFrameMkLst>
        </pc:graphicFrameChg>
      </pc:sldChg>
      <pc:sldChg chg="modSp modNotes">
        <pc:chgData name="Anja Øvrebø Brotnow" userId="S::anja.brotnow@nittedal.kommune.no::4149865e-9ec5-423c-a39e-c90308c64b30" providerId="AD" clId="Web-{6A8A82BF-62EF-8C6D-D015-53FC809A4CAC}" dt="2021-09-02T08:57:08.506" v="505"/>
        <pc:sldMkLst>
          <pc:docMk/>
          <pc:sldMk cId="3087138439" sldId="370"/>
        </pc:sldMkLst>
        <pc:spChg chg="mod">
          <ac:chgData name="Anja Øvrebø Brotnow" userId="S::anja.brotnow@nittedal.kommune.no::4149865e-9ec5-423c-a39e-c90308c64b30" providerId="AD" clId="Web-{6A8A82BF-62EF-8C6D-D015-53FC809A4CAC}" dt="2021-09-02T07:45:16.283" v="22" actId="20577"/>
          <ac:spMkLst>
            <pc:docMk/>
            <pc:sldMk cId="3087138439" sldId="370"/>
            <ac:spMk id="3" creationId="{061EEE09-CA85-491D-B45C-97F1E4EB2371}"/>
          </ac:spMkLst>
        </pc:spChg>
      </pc:sldChg>
      <pc:sldChg chg="modSp">
        <pc:chgData name="Anja Øvrebø Brotnow" userId="S::anja.brotnow@nittedal.kommune.no::4149865e-9ec5-423c-a39e-c90308c64b30" providerId="AD" clId="Web-{6A8A82BF-62EF-8C6D-D015-53FC809A4CAC}" dt="2021-09-02T07:45:43.081" v="38" actId="20577"/>
        <pc:sldMkLst>
          <pc:docMk/>
          <pc:sldMk cId="1885425885" sldId="371"/>
        </pc:sldMkLst>
        <pc:spChg chg="mod">
          <ac:chgData name="Anja Øvrebø Brotnow" userId="S::anja.brotnow@nittedal.kommune.no::4149865e-9ec5-423c-a39e-c90308c64b30" providerId="AD" clId="Web-{6A8A82BF-62EF-8C6D-D015-53FC809A4CAC}" dt="2021-09-02T07:45:43.081" v="38" actId="20577"/>
          <ac:spMkLst>
            <pc:docMk/>
            <pc:sldMk cId="1885425885" sldId="371"/>
            <ac:spMk id="3" creationId="{84DE738D-27F1-48EE-94C8-0F91381CADCF}"/>
          </ac:spMkLst>
        </pc:spChg>
      </pc:sldChg>
      <pc:sldChg chg="new del">
        <pc:chgData name="Anja Øvrebø Brotnow" userId="S::anja.brotnow@nittedal.kommune.no::4149865e-9ec5-423c-a39e-c90308c64b30" providerId="AD" clId="Web-{6A8A82BF-62EF-8C6D-D015-53FC809A4CAC}" dt="2021-09-02T07:43:29.046" v="1"/>
        <pc:sldMkLst>
          <pc:docMk/>
          <pc:sldMk cId="2173202704" sldId="377"/>
        </pc:sldMkLst>
      </pc:sldChg>
      <pc:sldChg chg="addSp delSp modSp new mod modClrScheme chgLayout">
        <pc:chgData name="Anja Øvrebø Brotnow" userId="S::anja.brotnow@nittedal.kommune.no::4149865e-9ec5-423c-a39e-c90308c64b30" providerId="AD" clId="Web-{6A8A82BF-62EF-8C6D-D015-53FC809A4CAC}" dt="2021-09-02T07:44:46.376" v="13"/>
        <pc:sldMkLst>
          <pc:docMk/>
          <pc:sldMk cId="2274666449" sldId="377"/>
        </pc:sldMkLst>
        <pc:spChg chg="del">
          <ac:chgData name="Anja Øvrebø Brotnow" userId="S::anja.brotnow@nittedal.kommune.no::4149865e-9ec5-423c-a39e-c90308c64b30" providerId="AD" clId="Web-{6A8A82BF-62EF-8C6D-D015-53FC809A4CAC}" dt="2021-09-02T07:43:42.937" v="5"/>
          <ac:spMkLst>
            <pc:docMk/>
            <pc:sldMk cId="2274666449" sldId="377"/>
            <ac:spMk id="2" creationId="{57DC16A8-D223-4BD1-8836-74FEAD913543}"/>
          </ac:spMkLst>
        </pc:spChg>
        <pc:spChg chg="del">
          <ac:chgData name="Anja Øvrebø Brotnow" userId="S::anja.brotnow@nittedal.kommune.no::4149865e-9ec5-423c-a39e-c90308c64b30" providerId="AD" clId="Web-{6A8A82BF-62EF-8C6D-D015-53FC809A4CAC}" dt="2021-09-02T07:43:35.109" v="3"/>
          <ac:spMkLst>
            <pc:docMk/>
            <pc:sldMk cId="2274666449" sldId="377"/>
            <ac:spMk id="3" creationId="{4076DEC7-B53D-45C3-ADA1-24FAA1EE1491}"/>
          </ac:spMkLst>
        </pc:spChg>
        <pc:spChg chg="add del mod">
          <ac:chgData name="Anja Øvrebø Brotnow" userId="S::anja.brotnow@nittedal.kommune.no::4149865e-9ec5-423c-a39e-c90308c64b30" providerId="AD" clId="Web-{6A8A82BF-62EF-8C6D-D015-53FC809A4CAC}" dt="2021-09-02T07:44:46.376" v="12"/>
          <ac:spMkLst>
            <pc:docMk/>
            <pc:sldMk cId="2274666449" sldId="377"/>
            <ac:spMk id="9" creationId="{1FB647A6-CE3B-4028-BBAF-3C394AF4699E}"/>
          </ac:spMkLst>
        </pc:spChg>
        <pc:picChg chg="add mod ord">
          <ac:chgData name="Anja Øvrebø Brotnow" userId="S::anja.brotnow@nittedal.kommune.no::4149865e-9ec5-423c-a39e-c90308c64b30" providerId="AD" clId="Web-{6A8A82BF-62EF-8C6D-D015-53FC809A4CAC}" dt="2021-09-02T07:44:46.376" v="13"/>
          <ac:picMkLst>
            <pc:docMk/>
            <pc:sldMk cId="2274666449" sldId="377"/>
            <ac:picMk id="4" creationId="{0A0A1A34-0AD6-4BA2-A16D-35991FDEE0B7}"/>
          </ac:picMkLst>
        </pc:picChg>
      </pc:sldChg>
      <pc:sldChg chg="new del">
        <pc:chgData name="Anja Øvrebø Brotnow" userId="S::anja.brotnow@nittedal.kommune.no::4149865e-9ec5-423c-a39e-c90308c64b30" providerId="AD" clId="Web-{6A8A82BF-62EF-8C6D-D015-53FC809A4CAC}" dt="2021-09-02T07:47:42.630" v="40"/>
        <pc:sldMkLst>
          <pc:docMk/>
          <pc:sldMk cId="5428835" sldId="378"/>
        </pc:sldMkLst>
      </pc:sldChg>
      <pc:sldChg chg="modSp new">
        <pc:chgData name="Anja Øvrebø Brotnow" userId="S::anja.brotnow@nittedal.kommune.no::4149865e-9ec5-423c-a39e-c90308c64b30" providerId="AD" clId="Web-{6A8A82BF-62EF-8C6D-D015-53FC809A4CAC}" dt="2021-09-02T07:51:45.245" v="149" actId="20577"/>
        <pc:sldMkLst>
          <pc:docMk/>
          <pc:sldMk cId="3223035028" sldId="378"/>
        </pc:sldMkLst>
        <pc:spChg chg="mod">
          <ac:chgData name="Anja Øvrebø Brotnow" userId="S::anja.brotnow@nittedal.kommune.no::4149865e-9ec5-423c-a39e-c90308c64b30" providerId="AD" clId="Web-{6A8A82BF-62EF-8C6D-D015-53FC809A4CAC}" dt="2021-09-02T07:50:55.666" v="118" actId="20577"/>
          <ac:spMkLst>
            <pc:docMk/>
            <pc:sldMk cId="3223035028" sldId="378"/>
            <ac:spMk id="2" creationId="{484A9AF2-B718-4D37-B2CE-E0D38AA26202}"/>
          </ac:spMkLst>
        </pc:spChg>
        <pc:spChg chg="mod">
          <ac:chgData name="Anja Øvrebø Brotnow" userId="S::anja.brotnow@nittedal.kommune.no::4149865e-9ec5-423c-a39e-c90308c64b30" providerId="AD" clId="Web-{6A8A82BF-62EF-8C6D-D015-53FC809A4CAC}" dt="2021-09-02T07:51:45.245" v="149" actId="20577"/>
          <ac:spMkLst>
            <pc:docMk/>
            <pc:sldMk cId="3223035028" sldId="378"/>
            <ac:spMk id="3" creationId="{45BF2A21-7569-4257-9CD0-A5D15E830330}"/>
          </ac:spMkLst>
        </pc:spChg>
        <pc:spChg chg="mod">
          <ac:chgData name="Anja Øvrebø Brotnow" userId="S::anja.brotnow@nittedal.kommune.no::4149865e-9ec5-423c-a39e-c90308c64b30" providerId="AD" clId="Web-{6A8A82BF-62EF-8C6D-D015-53FC809A4CAC}" dt="2021-09-02T07:51:36.214" v="143" actId="20577"/>
          <ac:spMkLst>
            <pc:docMk/>
            <pc:sldMk cId="3223035028" sldId="378"/>
            <ac:spMk id="4" creationId="{E92C3A83-0C45-4290-9C37-4805654CF0AB}"/>
          </ac:spMkLst>
        </pc:spChg>
      </pc:sldChg>
      <pc:sldChg chg="addSp delSp modSp new mod modClrScheme chgLayout">
        <pc:chgData name="Anja Øvrebø Brotnow" userId="S::anja.brotnow@nittedal.kommune.no::4149865e-9ec5-423c-a39e-c90308c64b30" providerId="AD" clId="Web-{6A8A82BF-62EF-8C6D-D015-53FC809A4CAC}" dt="2021-09-02T07:59:17.786" v="329" actId="20577"/>
        <pc:sldMkLst>
          <pc:docMk/>
          <pc:sldMk cId="168675890" sldId="379"/>
        </pc:sldMkLst>
        <pc:spChg chg="del">
          <ac:chgData name="Anja Øvrebø Brotnow" userId="S::anja.brotnow@nittedal.kommune.no::4149865e-9ec5-423c-a39e-c90308c64b30" providerId="AD" clId="Web-{6A8A82BF-62EF-8C6D-D015-53FC809A4CAC}" dt="2021-09-02T07:55:26.766" v="169"/>
          <ac:spMkLst>
            <pc:docMk/>
            <pc:sldMk cId="168675890" sldId="379"/>
            <ac:spMk id="2" creationId="{DBEFE151-1BB2-4D70-8CA0-B8CDF4CAAB74}"/>
          </ac:spMkLst>
        </pc:spChg>
        <pc:spChg chg="del">
          <ac:chgData name="Anja Øvrebø Brotnow" userId="S::anja.brotnow@nittedal.kommune.no::4149865e-9ec5-423c-a39e-c90308c64b30" providerId="AD" clId="Web-{6A8A82BF-62EF-8C6D-D015-53FC809A4CAC}" dt="2021-09-02T07:55:26.766" v="169"/>
          <ac:spMkLst>
            <pc:docMk/>
            <pc:sldMk cId="168675890" sldId="379"/>
            <ac:spMk id="3" creationId="{10C00FD2-1739-42C2-95DF-F899C0FA41FD}"/>
          </ac:spMkLst>
        </pc:spChg>
        <pc:spChg chg="add mod">
          <ac:chgData name="Anja Øvrebø Brotnow" userId="S::anja.brotnow@nittedal.kommune.no::4149865e-9ec5-423c-a39e-c90308c64b30" providerId="AD" clId="Web-{6A8A82BF-62EF-8C6D-D015-53FC809A4CAC}" dt="2021-09-02T07:59:13.286" v="326" actId="20577"/>
          <ac:spMkLst>
            <pc:docMk/>
            <pc:sldMk cId="168675890" sldId="379"/>
            <ac:spMk id="6" creationId="{485FACF5-E6B4-4481-B59E-2995E19FB223}"/>
          </ac:spMkLst>
        </pc:spChg>
        <pc:spChg chg="add mod ord">
          <ac:chgData name="Anja Øvrebø Brotnow" userId="S::anja.brotnow@nittedal.kommune.no::4149865e-9ec5-423c-a39e-c90308c64b30" providerId="AD" clId="Web-{6A8A82BF-62EF-8C6D-D015-53FC809A4CAC}" dt="2021-09-02T07:59:17.786" v="329" actId="20577"/>
          <ac:spMkLst>
            <pc:docMk/>
            <pc:sldMk cId="168675890" sldId="379"/>
            <ac:spMk id="8" creationId="{E077891A-AED8-4581-A32C-52702E9A2702}"/>
          </ac:spMkLst>
        </pc:spChg>
        <pc:spChg chg="add mod">
          <ac:chgData name="Anja Øvrebø Brotnow" userId="S::anja.brotnow@nittedal.kommune.no::4149865e-9ec5-423c-a39e-c90308c64b30" providerId="AD" clId="Web-{6A8A82BF-62EF-8C6D-D015-53FC809A4CAC}" dt="2021-09-02T07:59:15.490" v="328" actId="20577"/>
          <ac:spMkLst>
            <pc:docMk/>
            <pc:sldMk cId="168675890" sldId="379"/>
            <ac:spMk id="9" creationId="{AE02CD0C-C2EF-406A-A44C-A9AD1F73CBBB}"/>
          </ac:spMkLst>
        </pc:spChg>
        <pc:spChg chg="add del mod">
          <ac:chgData name="Anja Øvrebø Brotnow" userId="S::anja.brotnow@nittedal.kommune.no::4149865e-9ec5-423c-a39e-c90308c64b30" providerId="AD" clId="Web-{6A8A82BF-62EF-8C6D-D015-53FC809A4CAC}" dt="2021-09-02T07:55:34.766" v="170"/>
          <ac:spMkLst>
            <pc:docMk/>
            <pc:sldMk cId="168675890" sldId="379"/>
            <ac:spMk id="10" creationId="{22FFCEF6-71BF-4233-BEDA-352FB4B6921A}"/>
          </ac:spMkLst>
        </pc:spChg>
        <pc:picChg chg="add mod ord">
          <ac:chgData name="Anja Øvrebø Brotnow" userId="S::anja.brotnow@nittedal.kommune.no::4149865e-9ec5-423c-a39e-c90308c64b30" providerId="AD" clId="Web-{6A8A82BF-62EF-8C6D-D015-53FC809A4CAC}" dt="2021-09-02T07:57:37.097" v="261"/>
          <ac:picMkLst>
            <pc:docMk/>
            <pc:sldMk cId="168675890" sldId="379"/>
            <ac:picMk id="4" creationId="{2CD7341A-E1EA-4353-9A7C-41FA55762A8A}"/>
          </ac:picMkLst>
        </pc:picChg>
        <pc:picChg chg="add mod">
          <ac:chgData name="Anja Øvrebø Brotnow" userId="S::anja.brotnow@nittedal.kommune.no::4149865e-9ec5-423c-a39e-c90308c64b30" providerId="AD" clId="Web-{6A8A82BF-62EF-8C6D-D015-53FC809A4CAC}" dt="2021-09-02T07:56:26.923" v="223" actId="1076"/>
          <ac:picMkLst>
            <pc:docMk/>
            <pc:sldMk cId="168675890" sldId="379"/>
            <ac:picMk id="5" creationId="{2D8580A6-0CC6-4D3F-AAEF-A610A334B77D}"/>
          </ac:picMkLst>
        </pc:picChg>
      </pc:sldChg>
      <pc:sldChg chg="addSp delSp modSp new mod modClrScheme chgLayout">
        <pc:chgData name="Anja Øvrebø Brotnow" userId="S::anja.brotnow@nittedal.kommune.no::4149865e-9ec5-423c-a39e-c90308c64b30" providerId="AD" clId="Web-{6A8A82BF-62EF-8C6D-D015-53FC809A4CAC}" dt="2021-09-02T07:58:51.130" v="323" actId="20577"/>
        <pc:sldMkLst>
          <pc:docMk/>
          <pc:sldMk cId="1046105433" sldId="380"/>
        </pc:sldMkLst>
        <pc:spChg chg="del">
          <ac:chgData name="Anja Øvrebø Brotnow" userId="S::anja.brotnow@nittedal.kommune.no::4149865e-9ec5-423c-a39e-c90308c64b30" providerId="AD" clId="Web-{6A8A82BF-62EF-8C6D-D015-53FC809A4CAC}" dt="2021-09-02T07:58:00.207" v="267"/>
          <ac:spMkLst>
            <pc:docMk/>
            <pc:sldMk cId="1046105433" sldId="380"/>
            <ac:spMk id="2" creationId="{3AA4B117-6377-40B8-B952-50229BA9FF41}"/>
          </ac:spMkLst>
        </pc:spChg>
        <pc:spChg chg="del">
          <ac:chgData name="Anja Øvrebø Brotnow" userId="S::anja.brotnow@nittedal.kommune.no::4149865e-9ec5-423c-a39e-c90308c64b30" providerId="AD" clId="Web-{6A8A82BF-62EF-8C6D-D015-53FC809A4CAC}" dt="2021-09-02T07:58:00.207" v="267"/>
          <ac:spMkLst>
            <pc:docMk/>
            <pc:sldMk cId="1046105433" sldId="380"/>
            <ac:spMk id="3" creationId="{B26681E8-1E6B-4F19-8D10-EF356409E0B2}"/>
          </ac:spMkLst>
        </pc:spChg>
        <pc:spChg chg="add del mod">
          <ac:chgData name="Anja Øvrebø Brotnow" userId="S::anja.brotnow@nittedal.kommune.no::4149865e-9ec5-423c-a39e-c90308c64b30" providerId="AD" clId="Web-{6A8A82BF-62EF-8C6D-D015-53FC809A4CAC}" dt="2021-09-02T07:58:12.988" v="270"/>
          <ac:spMkLst>
            <pc:docMk/>
            <pc:sldMk cId="1046105433" sldId="380"/>
            <ac:spMk id="12" creationId="{72ACB579-09D3-4AFD-911E-7262069B5649}"/>
          </ac:spMkLst>
        </pc:spChg>
        <pc:spChg chg="add mod">
          <ac:chgData name="Anja Øvrebø Brotnow" userId="S::anja.brotnow@nittedal.kommune.no::4149865e-9ec5-423c-a39e-c90308c64b30" providerId="AD" clId="Web-{6A8A82BF-62EF-8C6D-D015-53FC809A4CAC}" dt="2021-09-02T07:58:19.410" v="281" actId="20577"/>
          <ac:spMkLst>
            <pc:docMk/>
            <pc:sldMk cId="1046105433" sldId="380"/>
            <ac:spMk id="17" creationId="{91347297-83CC-40C8-ABBA-50C08E01CC5E}"/>
          </ac:spMkLst>
        </pc:spChg>
        <pc:spChg chg="add mod">
          <ac:chgData name="Anja Øvrebø Brotnow" userId="S::anja.brotnow@nittedal.kommune.no::4149865e-9ec5-423c-a39e-c90308c64b30" providerId="AD" clId="Web-{6A8A82BF-62EF-8C6D-D015-53FC809A4CAC}" dt="2021-09-02T07:58:51.130" v="323" actId="20577"/>
          <ac:spMkLst>
            <pc:docMk/>
            <pc:sldMk cId="1046105433" sldId="380"/>
            <ac:spMk id="19" creationId="{8B6A6778-7897-412D-B3A4-77BF7A93F5A3}"/>
          </ac:spMkLst>
        </pc:spChg>
        <pc:spChg chg="add mod">
          <ac:chgData name="Anja Øvrebø Brotnow" userId="S::anja.brotnow@nittedal.kommune.no::4149865e-9ec5-423c-a39e-c90308c64b30" providerId="AD" clId="Web-{6A8A82BF-62EF-8C6D-D015-53FC809A4CAC}" dt="2021-09-02T07:58:12.988" v="270"/>
          <ac:spMkLst>
            <pc:docMk/>
            <pc:sldMk cId="1046105433" sldId="380"/>
            <ac:spMk id="21" creationId="{CE8C9DCD-779E-4CED-AC30-ECF56B7EE936}"/>
          </ac:spMkLst>
        </pc:spChg>
        <pc:picChg chg="add mod">
          <ac:chgData name="Anja Øvrebø Brotnow" userId="S::anja.brotnow@nittedal.kommune.no::4149865e-9ec5-423c-a39e-c90308c64b30" providerId="AD" clId="Web-{6A8A82BF-62EF-8C6D-D015-53FC809A4CAC}" dt="2021-09-02T07:58:12.988" v="270"/>
          <ac:picMkLst>
            <pc:docMk/>
            <pc:sldMk cId="1046105433" sldId="380"/>
            <ac:picMk id="5" creationId="{DDADB4C0-E587-403D-B18A-5DDC13FC25C4}"/>
          </ac:picMkLst>
        </pc:picChg>
        <pc:picChg chg="add mod">
          <ac:chgData name="Anja Øvrebø Brotnow" userId="S::anja.brotnow@nittedal.kommune.no::4149865e-9ec5-423c-a39e-c90308c64b30" providerId="AD" clId="Web-{6A8A82BF-62EF-8C6D-D015-53FC809A4CAC}" dt="2021-09-02T07:58:12.988" v="270"/>
          <ac:picMkLst>
            <pc:docMk/>
            <pc:sldMk cId="1046105433" sldId="380"/>
            <ac:picMk id="7" creationId="{DCCF70DD-515D-485E-AAA9-309B42AF946F}"/>
          </ac:picMkLst>
        </pc:picChg>
      </pc:sldChg>
      <pc:sldChg chg="addSp delSp modSp add mod replId modClrScheme chgLayout">
        <pc:chgData name="Anja Øvrebø Brotnow" userId="S::anja.brotnow@nittedal.kommune.no::4149865e-9ec5-423c-a39e-c90308c64b30" providerId="AD" clId="Web-{6A8A82BF-62EF-8C6D-D015-53FC809A4CAC}" dt="2021-09-02T08:16:40.529" v="420" actId="20577"/>
        <pc:sldMkLst>
          <pc:docMk/>
          <pc:sldMk cId="1646883129" sldId="381"/>
        </pc:sldMkLst>
        <pc:spChg chg="add del">
          <ac:chgData name="Anja Øvrebø Brotnow" userId="S::anja.brotnow@nittedal.kommune.no::4149865e-9ec5-423c-a39e-c90308c64b30" providerId="AD" clId="Web-{6A8A82BF-62EF-8C6D-D015-53FC809A4CAC}" dt="2021-09-02T08:13:09.305" v="334"/>
          <ac:spMkLst>
            <pc:docMk/>
            <pc:sldMk cId="1646883129" sldId="381"/>
            <ac:spMk id="5" creationId="{00000000-0000-0000-0000-000000000000}"/>
          </ac:spMkLst>
        </pc:spChg>
        <pc:spChg chg="mod ord">
          <ac:chgData name="Anja Øvrebø Brotnow" userId="S::anja.brotnow@nittedal.kommune.no::4149865e-9ec5-423c-a39e-c90308c64b30" providerId="AD" clId="Web-{6A8A82BF-62EF-8C6D-D015-53FC809A4CAC}" dt="2021-09-02T08:16:40.529" v="420" actId="20577"/>
          <ac:spMkLst>
            <pc:docMk/>
            <pc:sldMk cId="1646883129" sldId="381"/>
            <ac:spMk id="6" creationId="{00000000-0000-0000-0000-000000000000}"/>
          </ac:spMkLst>
        </pc:spChg>
        <pc:spChg chg="add del mod">
          <ac:chgData name="Anja Øvrebø Brotnow" userId="S::anja.brotnow@nittedal.kommune.no::4149865e-9ec5-423c-a39e-c90308c64b30" providerId="AD" clId="Web-{6A8A82BF-62EF-8C6D-D015-53FC809A4CAC}" dt="2021-09-02T08:13:42.431" v="341"/>
          <ac:spMkLst>
            <pc:docMk/>
            <pc:sldMk cId="1646883129" sldId="381"/>
            <ac:spMk id="8" creationId="{8F142E0C-D727-48A8-A874-6141F98BCDEC}"/>
          </ac:spMkLst>
        </pc:spChg>
        <pc:spChg chg="add del mod">
          <ac:chgData name="Anja Øvrebø Brotnow" userId="S::anja.brotnow@nittedal.kommune.no::4149865e-9ec5-423c-a39e-c90308c64b30" providerId="AD" clId="Web-{6A8A82BF-62EF-8C6D-D015-53FC809A4CAC}" dt="2021-09-02T08:13:09.290" v="333"/>
          <ac:spMkLst>
            <pc:docMk/>
            <pc:sldMk cId="1646883129" sldId="381"/>
            <ac:spMk id="11" creationId="{E379434C-9FE7-4ECD-AD3D-14BB3041EC06}"/>
          </ac:spMkLst>
        </pc:spChg>
        <pc:spChg chg="add del mod">
          <ac:chgData name="Anja Øvrebø Brotnow" userId="S::anja.brotnow@nittedal.kommune.no::4149865e-9ec5-423c-a39e-c90308c64b30" providerId="AD" clId="Web-{6A8A82BF-62EF-8C6D-D015-53FC809A4CAC}" dt="2021-09-02T08:13:09.290" v="333"/>
          <ac:spMkLst>
            <pc:docMk/>
            <pc:sldMk cId="1646883129" sldId="381"/>
            <ac:spMk id="13" creationId="{3E4CB305-17BC-4DDD-9A66-03AE65BB5892}"/>
          </ac:spMkLst>
        </pc:spChg>
        <pc:spChg chg="add del mod">
          <ac:chgData name="Anja Øvrebø Brotnow" userId="S::anja.brotnow@nittedal.kommune.no::4149865e-9ec5-423c-a39e-c90308c64b30" providerId="AD" clId="Web-{6A8A82BF-62EF-8C6D-D015-53FC809A4CAC}" dt="2021-09-02T08:13:09.290" v="333"/>
          <ac:spMkLst>
            <pc:docMk/>
            <pc:sldMk cId="1646883129" sldId="381"/>
            <ac:spMk id="15" creationId="{B745F6DC-85DF-46CA-8384-4CD7F39CA899}"/>
          </ac:spMkLst>
        </pc:spChg>
        <pc:picChg chg="add mod ord">
          <ac:chgData name="Anja Øvrebø Brotnow" userId="S::anja.brotnow@nittedal.kommune.no::4149865e-9ec5-423c-a39e-c90308c64b30" providerId="AD" clId="Web-{6A8A82BF-62EF-8C6D-D015-53FC809A4CAC}" dt="2021-09-02T08:13:45.837" v="342"/>
          <ac:picMkLst>
            <pc:docMk/>
            <pc:sldMk cId="1646883129" sldId="381"/>
            <ac:picMk id="2" creationId="{CF01709B-42B9-4DBF-9E37-C78C902045A5}"/>
          </ac:picMkLst>
        </pc:picChg>
      </pc:sldChg>
      <pc:sldChg chg="add mod modShow">
        <pc:chgData name="Anja Øvrebø Brotnow" userId="S::anja.brotnow@nittedal.kommune.no::4149865e-9ec5-423c-a39e-c90308c64b30" providerId="AD" clId="Web-{6A8A82BF-62EF-8C6D-D015-53FC809A4CAC}" dt="2021-09-02T08:30:21.453" v="443"/>
        <pc:sldMkLst>
          <pc:docMk/>
          <pc:sldMk cId="2598192902" sldId="382"/>
        </pc:sldMkLst>
      </pc:sldChg>
      <pc:sldChg chg="add">
        <pc:chgData name="Anja Øvrebø Brotnow" userId="S::anja.brotnow@nittedal.kommune.no::4149865e-9ec5-423c-a39e-c90308c64b30" providerId="AD" clId="Web-{6A8A82BF-62EF-8C6D-D015-53FC809A4CAC}" dt="2021-09-02T08:21:15.316" v="442"/>
        <pc:sldMkLst>
          <pc:docMk/>
          <pc:sldMk cId="1491165781"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A2E324-571D-4BB8-B1FD-5C3353845BC4}" type="datetimeFigureOut">
              <a:rPr lang="nb-NO" smtClean="0"/>
              <a:t>07.09.2021</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A90031A-F2B3-43A9-B122-884F0D66664F}" type="slidenum">
              <a:rPr lang="nb-NO" smtClean="0"/>
              <a:t>‹#›</a:t>
            </a:fld>
            <a:endParaRPr lang="nb-NO"/>
          </a:p>
        </p:txBody>
      </p:sp>
    </p:spTree>
    <p:extLst>
      <p:ext uri="{BB962C8B-B14F-4D97-AF65-F5344CB8AC3E}">
        <p14:creationId xmlns:p14="http://schemas.microsoft.com/office/powerpoint/2010/main" val="203647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a:t>
            </a:fld>
            <a:endParaRPr lang="nb-NO"/>
          </a:p>
        </p:txBody>
      </p:sp>
    </p:spTree>
    <p:extLst>
      <p:ext uri="{BB962C8B-B14F-4D97-AF65-F5344CB8AC3E}">
        <p14:creationId xmlns:p14="http://schemas.microsoft.com/office/powerpoint/2010/main" val="395410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A90031A-F2B3-43A9-B122-884F0D66664F}" type="slidenum">
              <a:rPr lang="nb-NO" smtClean="0"/>
              <a:t>3</a:t>
            </a:fld>
            <a:endParaRPr lang="nb-NO"/>
          </a:p>
        </p:txBody>
      </p:sp>
    </p:spTree>
    <p:extLst>
      <p:ext uri="{BB962C8B-B14F-4D97-AF65-F5344CB8AC3E}">
        <p14:creationId xmlns:p14="http://schemas.microsoft.com/office/powerpoint/2010/main" val="399101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A90031A-F2B3-43A9-B122-884F0D66664F}" type="slidenum">
              <a:rPr lang="nb-NO" smtClean="0"/>
              <a:t>5</a:t>
            </a:fld>
            <a:endParaRPr lang="nb-NO"/>
          </a:p>
        </p:txBody>
      </p:sp>
    </p:spTree>
    <p:extLst>
      <p:ext uri="{BB962C8B-B14F-4D97-AF65-F5344CB8AC3E}">
        <p14:creationId xmlns:p14="http://schemas.microsoft.com/office/powerpoint/2010/main" val="170900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A90031A-F2B3-43A9-B122-884F0D66664F}" type="slidenum">
              <a:rPr lang="nb-NO" smtClean="0"/>
              <a:t>6</a:t>
            </a:fld>
            <a:endParaRPr lang="nb-NO"/>
          </a:p>
        </p:txBody>
      </p:sp>
    </p:spTree>
    <p:extLst>
      <p:ext uri="{BB962C8B-B14F-4D97-AF65-F5344CB8AC3E}">
        <p14:creationId xmlns:p14="http://schemas.microsoft.com/office/powerpoint/2010/main" val="380170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A90031A-F2B3-43A9-B122-884F0D66664F}" type="slidenum">
              <a:rPr lang="nb-NO" smtClean="0"/>
              <a:t>9</a:t>
            </a:fld>
            <a:endParaRPr lang="nb-NO"/>
          </a:p>
        </p:txBody>
      </p:sp>
    </p:spTree>
    <p:extLst>
      <p:ext uri="{BB962C8B-B14F-4D97-AF65-F5344CB8AC3E}">
        <p14:creationId xmlns:p14="http://schemas.microsoft.com/office/powerpoint/2010/main" val="60404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A90031A-F2B3-43A9-B122-884F0D66664F}" type="slidenum">
              <a:rPr lang="nb-NO" smtClean="0"/>
              <a:t>10</a:t>
            </a:fld>
            <a:endParaRPr lang="nb-NO"/>
          </a:p>
        </p:txBody>
      </p:sp>
    </p:spTree>
    <p:extLst>
      <p:ext uri="{BB962C8B-B14F-4D97-AF65-F5344CB8AC3E}">
        <p14:creationId xmlns:p14="http://schemas.microsoft.com/office/powerpoint/2010/main" val="196462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A90031A-F2B3-43A9-B122-884F0D66664F}" type="slidenum">
              <a:rPr lang="nb-NO" smtClean="0"/>
              <a:t>11</a:t>
            </a:fld>
            <a:endParaRPr lang="nb-NO"/>
          </a:p>
        </p:txBody>
      </p:sp>
    </p:spTree>
    <p:extLst>
      <p:ext uri="{BB962C8B-B14F-4D97-AF65-F5344CB8AC3E}">
        <p14:creationId xmlns:p14="http://schemas.microsoft.com/office/powerpoint/2010/main" val="359969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cs typeface="Calibri"/>
            </a:endParaRPr>
          </a:p>
        </p:txBody>
      </p:sp>
      <p:sp>
        <p:nvSpPr>
          <p:cNvPr id="4" name="Plassholder for lysbildenummer 3"/>
          <p:cNvSpPr>
            <a:spLocks noGrp="1"/>
          </p:cNvSpPr>
          <p:nvPr>
            <p:ph type="sldNum" sz="quarter" idx="5"/>
          </p:nvPr>
        </p:nvSpPr>
        <p:spPr/>
        <p:txBody>
          <a:bodyPr/>
          <a:lstStyle/>
          <a:p>
            <a:fld id="{7A90031A-F2B3-43A9-B122-884F0D66664F}" type="slidenum">
              <a:rPr lang="nb-NO" smtClean="0"/>
              <a:t>14</a:t>
            </a:fld>
            <a:endParaRPr lang="nb-NO"/>
          </a:p>
        </p:txBody>
      </p:sp>
    </p:spTree>
    <p:extLst>
      <p:ext uri="{BB962C8B-B14F-4D97-AF65-F5344CB8AC3E}">
        <p14:creationId xmlns:p14="http://schemas.microsoft.com/office/powerpoint/2010/main" val="281291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A90031A-F2B3-43A9-B122-884F0D66664F}" type="slidenum">
              <a:rPr lang="nb-NO" smtClean="0"/>
              <a:t>15</a:t>
            </a:fld>
            <a:endParaRPr lang="nb-NO"/>
          </a:p>
        </p:txBody>
      </p:sp>
    </p:spTree>
    <p:extLst>
      <p:ext uri="{BB962C8B-B14F-4D97-AF65-F5344CB8AC3E}">
        <p14:creationId xmlns:p14="http://schemas.microsoft.com/office/powerpoint/2010/main" val="854439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6" name="Title 1"/>
          <p:cNvSpPr>
            <a:spLocks noGrp="1"/>
          </p:cNvSpPr>
          <p:nvPr>
            <p:ph type="title"/>
          </p:nvPr>
        </p:nvSpPr>
        <p:spPr>
          <a:xfrm>
            <a:off x="444175" y="314542"/>
            <a:ext cx="7775034" cy="521312"/>
          </a:xfrm>
        </p:spPr>
        <p:txBody>
          <a:bodyPr lIns="0" tIns="0" rIns="0" bIns="0">
            <a:noAutofit/>
          </a:bodyPr>
          <a:lstStyle>
            <a:lvl1pPr algn="l">
              <a:defRPr sz="3000">
                <a:solidFill>
                  <a:srgbClr val="009639"/>
                </a:solidFill>
              </a:defRPr>
            </a:lvl1pPr>
          </a:lstStyle>
          <a:p>
            <a:r>
              <a:rPr lang="nb-NO" dirty="0"/>
              <a:t>Klikk for å redigere tittelstil</a:t>
            </a:r>
          </a:p>
        </p:txBody>
      </p:sp>
      <p:sp>
        <p:nvSpPr>
          <p:cNvPr id="7" name="Content Placeholder 2"/>
          <p:cNvSpPr>
            <a:spLocks noGrp="1"/>
          </p:cNvSpPr>
          <p:nvPr>
            <p:ph sz="quarter" idx="10"/>
          </p:nvPr>
        </p:nvSpPr>
        <p:spPr>
          <a:xfrm>
            <a:off x="459833" y="933973"/>
            <a:ext cx="7773988" cy="3876675"/>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9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foto m/ boks høy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dirty="0"/>
              <a:t>Click icon to add picture</a:t>
            </a:r>
          </a:p>
        </p:txBody>
      </p:sp>
      <p:sp>
        <p:nvSpPr>
          <p:cNvPr id="8" name="Title 1"/>
          <p:cNvSpPr>
            <a:spLocks noGrp="1"/>
          </p:cNvSpPr>
          <p:nvPr>
            <p:ph type="ctrTitle" hasCustomPrompt="1"/>
          </p:nvPr>
        </p:nvSpPr>
        <p:spPr>
          <a:xfrm>
            <a:off x="4572000" y="451104"/>
            <a:ext cx="4131707" cy="4206240"/>
          </a:xfrm>
          <a:solidFill>
            <a:srgbClr val="009639">
              <a:alpha val="80000"/>
            </a:srgbClr>
          </a:solidFill>
        </p:spPr>
        <p:txBody>
          <a:bodyPr lIns="256032" tIns="182880" rIns="255600" bIns="0" anchor="t">
            <a:noAutofit/>
          </a:bodyPr>
          <a:lstStyle>
            <a:lvl1pPr algn="l">
              <a:defRPr sz="4000" b="1" baseline="0">
                <a:solidFill>
                  <a:schemeClr val="bg1"/>
                </a:solidFill>
              </a:defRPr>
            </a:lvl1pPr>
          </a:lstStyle>
          <a:p>
            <a:r>
              <a:rPr lang="nb-NO" dirty="0"/>
              <a:t>Tekst</a:t>
            </a:r>
          </a:p>
        </p:txBody>
      </p:sp>
      <p:sp>
        <p:nvSpPr>
          <p:cNvPr id="7" name="Content Placeholder 2"/>
          <p:cNvSpPr>
            <a:spLocks noGrp="1"/>
          </p:cNvSpPr>
          <p:nvPr>
            <p:ph sz="quarter" idx="14"/>
          </p:nvPr>
        </p:nvSpPr>
        <p:spPr>
          <a:xfrm>
            <a:off x="4878475" y="1345751"/>
            <a:ext cx="3545622" cy="3108961"/>
          </a:xfrm>
        </p:spPr>
        <p:txBody>
          <a:bodyPr anchor="t">
            <a:normAutofit/>
          </a:bodyPr>
          <a:lstStyle>
            <a:lvl1pPr marL="274320" indent="-274320">
              <a:buClr>
                <a:schemeClr val="bg1"/>
              </a:buClr>
              <a:buFont typeface="Arial" pitchFamily="34" charset="0"/>
              <a:buChar char="•"/>
              <a:defRPr sz="2200" i="1">
                <a:solidFill>
                  <a:schemeClr val="bg1"/>
                </a:solidFill>
                <a:latin typeface="+mj-lt"/>
              </a:defRPr>
            </a:lvl1pPr>
            <a:lvl2pPr marL="548640" indent="-274320">
              <a:buClr>
                <a:schemeClr val="bg1"/>
              </a:buClr>
              <a:buFont typeface="Arial" pitchFamily="34" charset="0"/>
              <a:buChar char="•"/>
              <a:defRPr sz="2200" i="1" baseline="0">
                <a:solidFill>
                  <a:schemeClr val="bg1"/>
                </a:solidFill>
                <a:latin typeface="+mj-lt"/>
              </a:defRPr>
            </a:lvl2pPr>
            <a:lvl3pPr marL="822960" indent="-274320">
              <a:buClr>
                <a:schemeClr val="bg1"/>
              </a:buClr>
              <a:buFont typeface="Arial" pitchFamily="34" charset="0"/>
              <a:buChar char="•"/>
              <a:defRPr sz="2200" i="1">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25757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foto">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02378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e">
    <p:spTree>
      <p:nvGrpSpPr>
        <p:cNvPr id="1" name=""/>
        <p:cNvGrpSpPr/>
        <p:nvPr/>
      </p:nvGrpSpPr>
      <p:grpSpPr>
        <a:xfrm>
          <a:off x="0" y="0"/>
          <a:ext cx="0" cy="0"/>
          <a:chOff x="0" y="0"/>
          <a:chExt cx="0" cy="0"/>
        </a:xfrm>
      </p:grpSpPr>
      <p:sp>
        <p:nvSpPr>
          <p:cNvPr id="8" name="Rectangle 7"/>
          <p:cNvSpPr/>
          <p:nvPr userDrawn="1"/>
        </p:nvSpPr>
        <p:spPr>
          <a:xfrm>
            <a:off x="239416" y="235458"/>
            <a:ext cx="8665168" cy="4672584"/>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6" name="Picture Placeholder 3"/>
          <p:cNvPicPr>
            <a:picLocks noChangeAspect="1"/>
          </p:cNvPicPr>
          <p:nvPr userDrawn="1"/>
        </p:nvPicPr>
        <p:blipFill>
          <a:blip r:embed="rId2">
            <a:extLst>
              <a:ext uri="{28A0092B-C50C-407E-A947-70E740481C1C}">
                <a14:useLocalDpi xmlns:a14="http://schemas.microsoft.com/office/drawing/2010/main" val="0"/>
              </a:ext>
            </a:extLst>
          </a:blip>
          <a:srcRect l="2685" r="2685"/>
          <a:stretch>
            <a:fillRect/>
          </a:stretch>
        </p:blipFill>
        <p:spPr>
          <a:xfrm>
            <a:off x="236072" y="1616980"/>
            <a:ext cx="8907928" cy="954770"/>
          </a:xfrm>
          <a:prstGeom prst="rect">
            <a:avLst/>
          </a:prstGeom>
        </p:spPr>
      </p:pic>
      <p:sp>
        <p:nvSpPr>
          <p:cNvPr id="7" name="Content Placeholder 2"/>
          <p:cNvSpPr>
            <a:spLocks noGrp="1"/>
          </p:cNvSpPr>
          <p:nvPr>
            <p:ph sz="quarter" idx="13"/>
          </p:nvPr>
        </p:nvSpPr>
        <p:spPr>
          <a:xfrm>
            <a:off x="694298" y="3198020"/>
            <a:ext cx="7611502" cy="1650206"/>
          </a:xfrm>
        </p:spPr>
        <p:txBody>
          <a:bodyPr anchor="ctr">
            <a:normAutofit/>
          </a:bodyPr>
          <a:lstStyle>
            <a:lvl1pPr marL="0" indent="0">
              <a:buClr>
                <a:schemeClr val="accent4"/>
              </a:buClr>
              <a:buFont typeface="Arial" pitchFamily="34" charset="0"/>
              <a:buNone/>
              <a:defRPr sz="2200">
                <a:solidFill>
                  <a:schemeClr val="bg1"/>
                </a:solidFill>
                <a:latin typeface="+mj-lt"/>
              </a:defRPr>
            </a:lvl1pPr>
            <a:lvl2pPr marL="274320" indent="0">
              <a:buClr>
                <a:schemeClr val="accent4"/>
              </a:buClr>
              <a:buFont typeface="Arial" pitchFamily="34" charset="0"/>
              <a:buNone/>
              <a:defRPr sz="2200">
                <a:solidFill>
                  <a:schemeClr val="bg1"/>
                </a:solidFill>
                <a:latin typeface="+mj-lt"/>
              </a:defRPr>
            </a:lvl2pPr>
            <a:lvl3pPr marL="548640" indent="0">
              <a:buClr>
                <a:schemeClr val="accent4"/>
              </a:buClr>
              <a:buFont typeface="Arial" pitchFamily="34" charset="0"/>
              <a:buNone/>
              <a:defRPr sz="2200">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p:txBody>
      </p:sp>
    </p:spTree>
    <p:extLst>
      <p:ext uri="{BB962C8B-B14F-4D97-AF65-F5344CB8AC3E}">
        <p14:creationId xmlns:p14="http://schemas.microsoft.com/office/powerpoint/2010/main" val="389255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lforside">
    <p:spTree>
      <p:nvGrpSpPr>
        <p:cNvPr id="1" name=""/>
        <p:cNvGrpSpPr/>
        <p:nvPr/>
      </p:nvGrpSpPr>
      <p:grpSpPr>
        <a:xfrm>
          <a:off x="0" y="0"/>
          <a:ext cx="0" cy="0"/>
          <a:chOff x="0" y="0"/>
          <a:chExt cx="0" cy="0"/>
        </a:xfrm>
      </p:grpSpPr>
      <p:sp>
        <p:nvSpPr>
          <p:cNvPr id="15" name="Title 1"/>
          <p:cNvSpPr>
            <a:spLocks noGrp="1"/>
          </p:cNvSpPr>
          <p:nvPr>
            <p:ph type="ctrTitle"/>
          </p:nvPr>
        </p:nvSpPr>
        <p:spPr>
          <a:xfrm>
            <a:off x="681036" y="1015497"/>
            <a:ext cx="7772400" cy="523156"/>
          </a:xfrm>
        </p:spPr>
        <p:txBody>
          <a:bodyPr tIns="0" bIns="0">
            <a:noAutofit/>
          </a:bodyPr>
          <a:lstStyle>
            <a:lvl1pPr algn="l">
              <a:defRPr sz="3000" b="1">
                <a:solidFill>
                  <a:srgbClr val="009639"/>
                </a:solidFill>
                <a:latin typeface="Open Sans"/>
                <a:cs typeface="Open Sans"/>
              </a:defRPr>
            </a:lvl1pPr>
          </a:lstStyle>
          <a:p>
            <a:r>
              <a:rPr lang="nb-NO" dirty="0"/>
              <a:t>Klikk for å redigere tittelstil</a:t>
            </a:r>
          </a:p>
        </p:txBody>
      </p:sp>
      <p:sp>
        <p:nvSpPr>
          <p:cNvPr id="16" name="Subtitle 2"/>
          <p:cNvSpPr>
            <a:spLocks noGrp="1"/>
          </p:cNvSpPr>
          <p:nvPr>
            <p:ph type="subTitle" idx="1" hasCustomPrompt="1"/>
          </p:nvPr>
        </p:nvSpPr>
        <p:spPr>
          <a:xfrm>
            <a:off x="681036" y="1538653"/>
            <a:ext cx="7772400" cy="512388"/>
          </a:xfrm>
        </p:spPr>
        <p:txBody>
          <a:bodyPr tIns="0" bIns="0">
            <a:noAutofit/>
          </a:bodyPr>
          <a:lstStyle>
            <a:lvl1pPr marL="457200" indent="-457200" algn="l">
              <a:spcBef>
                <a:spcPts val="0"/>
              </a:spcBef>
              <a:buClr>
                <a:srgbClr val="009639"/>
              </a:buClr>
              <a:buFont typeface="Arial" panose="020B0604020202020204" pitchFamily="34" charset="0"/>
              <a:buChar char="•"/>
              <a:defRPr sz="2600" b="0">
                <a:solidFill>
                  <a:srgbClr val="333F48"/>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a:t>Klikk for å redigere tekststiler i malen</a:t>
            </a:r>
          </a:p>
        </p:txBody>
      </p:sp>
      <p:sp>
        <p:nvSpPr>
          <p:cNvPr id="8" name="Rectangle 7"/>
          <p:cNvSpPr/>
          <p:nvPr userDrawn="1"/>
        </p:nvSpPr>
        <p:spPr>
          <a:xfrm>
            <a:off x="-9526" y="4200526"/>
            <a:ext cx="9153525" cy="975658"/>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9639"/>
              </a:solidFill>
            </a:endParaRP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9526" y="4294076"/>
            <a:ext cx="9153525" cy="76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239416" y="738740"/>
            <a:ext cx="8665168" cy="4179887"/>
          </a:xfr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ctrTitle"/>
          </p:nvPr>
        </p:nvSpPr>
        <p:spPr>
          <a:xfrm>
            <a:off x="240329" y="738740"/>
            <a:ext cx="8668512" cy="4178808"/>
          </a:xfrm>
          <a:solidFill>
            <a:srgbClr val="009639">
              <a:alpha val="80000"/>
            </a:srgbClr>
          </a:solid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a:t>Klikk for å redigere tittelstil</a:t>
            </a:r>
          </a:p>
        </p:txBody>
      </p:sp>
      <p:sp>
        <p:nvSpPr>
          <p:cNvPr id="3" name="Subtitle 2"/>
          <p:cNvSpPr>
            <a:spLocks noGrp="1"/>
          </p:cNvSpPr>
          <p:nvPr>
            <p:ph type="subTitle" idx="1" hasCustomPrompt="1"/>
          </p:nvPr>
        </p:nvSpPr>
        <p:spPr>
          <a:xfrm>
            <a:off x="930081" y="1840232"/>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spTree>
    <p:extLst>
      <p:ext uri="{BB962C8B-B14F-4D97-AF65-F5344CB8AC3E}">
        <p14:creationId xmlns:p14="http://schemas.microsoft.com/office/powerpoint/2010/main" val="8517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239416" y="738740"/>
            <a:ext cx="8665168" cy="4179887"/>
          </a:xfr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ctrTitle"/>
          </p:nvPr>
        </p:nvSpPr>
        <p:spPr>
          <a:xfrm>
            <a:off x="239416" y="738740"/>
            <a:ext cx="8668512" cy="4178808"/>
          </a:xfrm>
          <a:solidFill>
            <a:srgbClr val="009639">
              <a:alpha val="80000"/>
            </a:srgbClr>
          </a:solid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a:t>Klikk for å redigere tittelstil</a:t>
            </a:r>
          </a:p>
        </p:txBody>
      </p:sp>
      <p:sp>
        <p:nvSpPr>
          <p:cNvPr id="3" name="Subtitle 2"/>
          <p:cNvSpPr>
            <a:spLocks noGrp="1"/>
          </p:cNvSpPr>
          <p:nvPr>
            <p:ph type="subTitle" idx="1" hasCustomPrompt="1"/>
          </p:nvPr>
        </p:nvSpPr>
        <p:spPr>
          <a:xfrm>
            <a:off x="930081" y="1840232"/>
            <a:ext cx="6400800" cy="914400"/>
          </a:xfrm>
        </p:spPr>
        <p:txBody>
          <a:bodyPr lIns="0" tIns="0" rIns="0" bIns="0">
            <a:noAutofit/>
          </a:bodyPr>
          <a:lstStyle>
            <a:lvl1pPr marL="457200" indent="-457200" algn="l">
              <a:spcBef>
                <a:spcPts val="0"/>
              </a:spcBef>
              <a:buClr>
                <a:schemeClr val="bg1"/>
              </a:buClr>
              <a:buFont typeface="Arial" panose="020B0604020202020204" pitchFamily="34" charset="0"/>
              <a:buChar char="•"/>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a:t>Klikk for å redigere tekststiler i malen</a:t>
            </a:r>
          </a:p>
        </p:txBody>
      </p:sp>
      <p:pic>
        <p:nvPicPr>
          <p:cNvPr id="3074" name="Picture 2" descr="\\NAFIL01\Brukere$\a4419\Downloads\Nittedal-Kommune-Payoff-RGB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416" y="188790"/>
            <a:ext cx="2283867" cy="41909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p:cNvSpPr>
            <a:spLocks noGrp="1"/>
          </p:cNvSpPr>
          <p:nvPr>
            <p:ph type="pic" sz="quarter" idx="16"/>
          </p:nvPr>
        </p:nvSpPr>
        <p:spPr>
          <a:xfrm>
            <a:off x="7683796" y="738740"/>
            <a:ext cx="1220788" cy="4179887"/>
          </a:xfrm>
        </p:spPr>
        <p:txBody>
          <a:bodyPr anchor="ctr">
            <a:noAutofit/>
          </a:bodyPr>
          <a:lstStyle>
            <a:lvl1pPr marL="0" indent="0" algn="ctr">
              <a:buNone/>
              <a:defRPr>
                <a:solidFill>
                  <a:srgbClr val="FFFFFF"/>
                </a:solidFill>
              </a:defRPr>
            </a:lvl1pPr>
          </a:lstStyle>
          <a:p>
            <a:r>
              <a:rPr lang="en-US"/>
              <a:t>Click icon to add picture</a:t>
            </a:r>
            <a:endParaRPr lang="nb-NO" dirty="0"/>
          </a:p>
        </p:txBody>
      </p:sp>
    </p:spTree>
    <p:extLst>
      <p:ext uri="{BB962C8B-B14F-4D97-AF65-F5344CB8AC3E}">
        <p14:creationId xmlns:p14="http://schemas.microsoft.com/office/powerpoint/2010/main" val="16981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lternativ forside - barn">
    <p:spTree>
      <p:nvGrpSpPr>
        <p:cNvPr id="1" name=""/>
        <p:cNvGrpSpPr/>
        <p:nvPr/>
      </p:nvGrpSpPr>
      <p:grpSpPr>
        <a:xfrm>
          <a:off x="0" y="0"/>
          <a:ext cx="0" cy="0"/>
          <a:chOff x="0" y="0"/>
          <a:chExt cx="0" cy="0"/>
        </a:xfrm>
      </p:grpSpPr>
      <p:sp>
        <p:nvSpPr>
          <p:cNvPr id="4" name="Rectangle 3"/>
          <p:cNvSpPr/>
          <p:nvPr userDrawn="1"/>
        </p:nvSpPr>
        <p:spPr>
          <a:xfrm>
            <a:off x="239416" y="738740"/>
            <a:ext cx="8668047" cy="4178808"/>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229480" y="738740"/>
            <a:ext cx="8668512" cy="4178808"/>
          </a:xfrm>
          <a:no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a:t>Klikk for å redigere tittelstil</a:t>
            </a:r>
          </a:p>
        </p:txBody>
      </p:sp>
      <p:sp>
        <p:nvSpPr>
          <p:cNvPr id="3" name="Subtitle 2"/>
          <p:cNvSpPr>
            <a:spLocks noGrp="1"/>
          </p:cNvSpPr>
          <p:nvPr>
            <p:ph type="subTitle" idx="1" hasCustomPrompt="1"/>
          </p:nvPr>
        </p:nvSpPr>
        <p:spPr>
          <a:xfrm>
            <a:off x="930081" y="1840233"/>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046267"/>
            <a:ext cx="8907463" cy="157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5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deler">
    <p:spTree>
      <p:nvGrpSpPr>
        <p:cNvPr id="1" name=""/>
        <p:cNvGrpSpPr/>
        <p:nvPr/>
      </p:nvGrpSpPr>
      <p:grpSpPr>
        <a:xfrm>
          <a:off x="0" y="0"/>
          <a:ext cx="0" cy="0"/>
          <a:chOff x="0" y="0"/>
          <a:chExt cx="0" cy="0"/>
        </a:xfrm>
      </p:grpSpPr>
      <p:sp>
        <p:nvSpPr>
          <p:cNvPr id="13" name="Title 1"/>
          <p:cNvSpPr>
            <a:spLocks noGrp="1"/>
          </p:cNvSpPr>
          <p:nvPr>
            <p:ph type="title"/>
          </p:nvPr>
        </p:nvSpPr>
        <p:spPr>
          <a:xfrm>
            <a:off x="444175" y="314542"/>
            <a:ext cx="7715088" cy="521312"/>
          </a:xfrm>
        </p:spPr>
        <p:txBody>
          <a:bodyPr lIns="0" tIns="0" rIns="0" bIns="0">
            <a:noAutofit/>
          </a:bodyPr>
          <a:lstStyle>
            <a:lvl1pPr algn="l">
              <a:defRPr sz="3000">
                <a:solidFill>
                  <a:srgbClr val="009639"/>
                </a:solidFill>
              </a:defRPr>
            </a:lvl1pPr>
          </a:lstStyle>
          <a:p>
            <a:r>
              <a:rPr lang="nb-NO" dirty="0"/>
              <a:t>Klikk for å redigere tittelstil</a:t>
            </a:r>
          </a:p>
        </p:txBody>
      </p:sp>
      <p:sp>
        <p:nvSpPr>
          <p:cNvPr id="9" name="Content Placeholder 2"/>
          <p:cNvSpPr>
            <a:spLocks noGrp="1"/>
          </p:cNvSpPr>
          <p:nvPr>
            <p:ph sz="quarter" idx="11"/>
          </p:nvPr>
        </p:nvSpPr>
        <p:spPr>
          <a:xfrm>
            <a:off x="459833" y="1045030"/>
            <a:ext cx="3584342" cy="3727938"/>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
        <p:nvSpPr>
          <p:cNvPr id="11" name="Content Placeholder 2"/>
          <p:cNvSpPr>
            <a:spLocks noGrp="1"/>
          </p:cNvSpPr>
          <p:nvPr>
            <p:ph sz="quarter" idx="12"/>
          </p:nvPr>
        </p:nvSpPr>
        <p:spPr>
          <a:xfrm>
            <a:off x="4571999" y="1045030"/>
            <a:ext cx="3587263" cy="3727938"/>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67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deler med overskrift">
    <p:spTree>
      <p:nvGrpSpPr>
        <p:cNvPr id="1" name=""/>
        <p:cNvGrpSpPr/>
        <p:nvPr/>
      </p:nvGrpSpPr>
      <p:grpSpPr>
        <a:xfrm>
          <a:off x="0" y="0"/>
          <a:ext cx="0" cy="0"/>
          <a:chOff x="0" y="0"/>
          <a:chExt cx="0" cy="0"/>
        </a:xfrm>
      </p:grpSpPr>
      <p:sp>
        <p:nvSpPr>
          <p:cNvPr id="13" name="Text Placeholder 2"/>
          <p:cNvSpPr>
            <a:spLocks noGrp="1"/>
          </p:cNvSpPr>
          <p:nvPr>
            <p:ph type="body" idx="10"/>
          </p:nvPr>
        </p:nvSpPr>
        <p:spPr>
          <a:xfrm>
            <a:off x="444175" y="1080714"/>
            <a:ext cx="3600000" cy="457200"/>
          </a:xfrm>
        </p:spPr>
        <p:txBody>
          <a:bodyPr lIns="0" tIns="0" rIns="0" bIns="0" anchor="t">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15" name="Text Placeholder 2"/>
          <p:cNvSpPr>
            <a:spLocks noGrp="1"/>
          </p:cNvSpPr>
          <p:nvPr>
            <p:ph type="body" idx="12"/>
          </p:nvPr>
        </p:nvSpPr>
        <p:spPr>
          <a:xfrm>
            <a:off x="4559788" y="1080714"/>
            <a:ext cx="3600000" cy="457200"/>
          </a:xfrm>
        </p:spPr>
        <p:txBody>
          <a:bodyPr lIns="0" tIns="0" rIns="0" bIns="0" anchor="t">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21" name="Title 1"/>
          <p:cNvSpPr>
            <a:spLocks noGrp="1"/>
          </p:cNvSpPr>
          <p:nvPr>
            <p:ph type="title"/>
          </p:nvPr>
        </p:nvSpPr>
        <p:spPr>
          <a:xfrm>
            <a:off x="444175" y="314542"/>
            <a:ext cx="7715614" cy="521312"/>
          </a:xfrm>
        </p:spPr>
        <p:txBody>
          <a:bodyPr lIns="0" tIns="0" rIns="0" bIns="0">
            <a:noAutofit/>
          </a:bodyPr>
          <a:lstStyle>
            <a:lvl1pPr algn="l">
              <a:defRPr sz="3000">
                <a:solidFill>
                  <a:srgbClr val="009639"/>
                </a:solidFill>
              </a:defRPr>
            </a:lvl1pPr>
          </a:lstStyle>
          <a:p>
            <a:r>
              <a:rPr lang="nb-NO" dirty="0"/>
              <a:t>Klikk for å redigere tittelstil</a:t>
            </a:r>
          </a:p>
        </p:txBody>
      </p:sp>
      <p:sp>
        <p:nvSpPr>
          <p:cNvPr id="11" name="Content Placeholder 2"/>
          <p:cNvSpPr>
            <a:spLocks noGrp="1"/>
          </p:cNvSpPr>
          <p:nvPr>
            <p:ph sz="quarter" idx="13"/>
          </p:nvPr>
        </p:nvSpPr>
        <p:spPr>
          <a:xfrm>
            <a:off x="459833" y="1537914"/>
            <a:ext cx="3584342" cy="3235054"/>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
        <p:nvSpPr>
          <p:cNvPr id="16" name="Content Placeholder 2"/>
          <p:cNvSpPr>
            <a:spLocks noGrp="1"/>
          </p:cNvSpPr>
          <p:nvPr>
            <p:ph sz="quarter" idx="14"/>
          </p:nvPr>
        </p:nvSpPr>
        <p:spPr>
          <a:xfrm>
            <a:off x="4571999" y="1537914"/>
            <a:ext cx="3587263" cy="3235054"/>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0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forside ">
    <p:spTree>
      <p:nvGrpSpPr>
        <p:cNvPr id="1" name=""/>
        <p:cNvGrpSpPr/>
        <p:nvPr/>
      </p:nvGrpSpPr>
      <p:grpSpPr>
        <a:xfrm>
          <a:off x="0" y="0"/>
          <a:ext cx="0" cy="0"/>
          <a:chOff x="0" y="0"/>
          <a:chExt cx="0" cy="0"/>
        </a:xfrm>
      </p:grpSpPr>
      <p:sp>
        <p:nvSpPr>
          <p:cNvPr id="4" name="Rectangle 3"/>
          <p:cNvSpPr/>
          <p:nvPr userDrawn="1"/>
        </p:nvSpPr>
        <p:spPr>
          <a:xfrm>
            <a:off x="239416" y="738740"/>
            <a:ext cx="8668047" cy="4178808"/>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ctrTitle" hasCustomPrompt="1"/>
          </p:nvPr>
        </p:nvSpPr>
        <p:spPr>
          <a:xfrm>
            <a:off x="229480" y="738740"/>
            <a:ext cx="8668512" cy="4178808"/>
          </a:xfrm>
          <a:noFill/>
        </p:spPr>
        <p:txBody>
          <a:bodyPr lIns="685800" tIns="502920" rIns="457200" bIns="1828800" anchor="t" anchorCtr="0">
            <a:noAutofit/>
          </a:bodyPr>
          <a:lstStyle>
            <a:lvl1pPr algn="l">
              <a:defRPr sz="3800" b="1">
                <a:solidFill>
                  <a:schemeClr val="bg1"/>
                </a:solidFill>
                <a:latin typeface="Open Sans"/>
                <a:cs typeface="Open Sans"/>
              </a:defRPr>
            </a:lvl1pPr>
          </a:lstStyle>
          <a:p>
            <a:pPr lvl="0"/>
            <a:r>
              <a:rPr lang="nb-NO" dirty="0"/>
              <a:t>Klikk for å redigere </a:t>
            </a:r>
            <a:r>
              <a:rPr lang="nb-NO" dirty="0" err="1"/>
              <a:t>titel</a:t>
            </a:r>
            <a:endParaRPr lang="nb-NO" dirty="0"/>
          </a:p>
        </p:txBody>
      </p:sp>
      <p:sp>
        <p:nvSpPr>
          <p:cNvPr id="3" name="Subtitle 2"/>
          <p:cNvSpPr>
            <a:spLocks noGrp="1"/>
          </p:cNvSpPr>
          <p:nvPr>
            <p:ph type="subTitle" idx="1" hasCustomPrompt="1"/>
          </p:nvPr>
        </p:nvSpPr>
        <p:spPr>
          <a:xfrm>
            <a:off x="930081" y="1840233"/>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pic>
        <p:nvPicPr>
          <p:cNvPr id="7" name="Picture Placeholder 3"/>
          <p:cNvPicPr>
            <a:picLocks noChangeAspect="1"/>
          </p:cNvPicPr>
          <p:nvPr userDrawn="1"/>
        </p:nvPicPr>
        <p:blipFill>
          <a:blip r:embed="rId3">
            <a:extLst>
              <a:ext uri="{28A0092B-C50C-407E-A947-70E740481C1C}">
                <a14:useLocalDpi xmlns:a14="http://schemas.microsoft.com/office/drawing/2010/main" val="0"/>
              </a:ext>
            </a:extLst>
          </a:blip>
          <a:srcRect l="3928" r="3928"/>
          <a:stretch>
            <a:fillRect/>
          </a:stretch>
        </p:blipFill>
        <p:spPr>
          <a:xfrm>
            <a:off x="239881" y="3648075"/>
            <a:ext cx="8668047" cy="954088"/>
          </a:xfrm>
          <a:prstGeom prst="rect">
            <a:avLst/>
          </a:prstGeom>
        </p:spPr>
      </p:pic>
    </p:spTree>
    <p:extLst>
      <p:ext uri="{BB962C8B-B14F-4D97-AF65-F5344CB8AC3E}">
        <p14:creationId xmlns:p14="http://schemas.microsoft.com/office/powerpoint/2010/main" val="40342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deler med tabell">
    <p:spTree>
      <p:nvGrpSpPr>
        <p:cNvPr id="1" name=""/>
        <p:cNvGrpSpPr/>
        <p:nvPr/>
      </p:nvGrpSpPr>
      <p:grpSpPr>
        <a:xfrm>
          <a:off x="0" y="0"/>
          <a:ext cx="0" cy="0"/>
          <a:chOff x="0" y="0"/>
          <a:chExt cx="0" cy="0"/>
        </a:xfrm>
      </p:grpSpPr>
      <p:sp>
        <p:nvSpPr>
          <p:cNvPr id="6" name="Title 1"/>
          <p:cNvSpPr>
            <a:spLocks noGrp="1"/>
          </p:cNvSpPr>
          <p:nvPr>
            <p:ph type="title"/>
          </p:nvPr>
        </p:nvSpPr>
        <p:spPr>
          <a:xfrm>
            <a:off x="444174" y="314542"/>
            <a:ext cx="7502611" cy="521312"/>
          </a:xfrm>
        </p:spPr>
        <p:txBody>
          <a:bodyPr lIns="0" tIns="0" rIns="0" bIns="0">
            <a:noAutofit/>
          </a:bodyPr>
          <a:lstStyle>
            <a:lvl1pPr algn="l">
              <a:defRPr sz="3000">
                <a:solidFill>
                  <a:srgbClr val="009639"/>
                </a:solidFill>
              </a:defRPr>
            </a:lvl1pPr>
          </a:lstStyle>
          <a:p>
            <a:r>
              <a:rPr lang="nb-NO" dirty="0"/>
              <a:t>Klikk for å redigere tittelstil</a:t>
            </a:r>
          </a:p>
        </p:txBody>
      </p:sp>
      <p:sp>
        <p:nvSpPr>
          <p:cNvPr id="12" name="Table Placeholder 5"/>
          <p:cNvSpPr>
            <a:spLocks noGrp="1"/>
          </p:cNvSpPr>
          <p:nvPr>
            <p:ph type="tbl" sz="quarter" idx="14"/>
          </p:nvPr>
        </p:nvSpPr>
        <p:spPr>
          <a:xfrm>
            <a:off x="4346785" y="1024932"/>
            <a:ext cx="3600000" cy="3697793"/>
          </a:xfrm>
        </p:spPr>
        <p:txBody>
          <a:bodyPr lIns="0" tIns="0" rIns="0" bIns="0" anchor="t">
            <a:noAutofit/>
          </a:bodyPr>
          <a:lstStyle>
            <a:lvl1pPr marL="0" indent="0" algn="ctr">
              <a:buNone/>
              <a:defRPr sz="900"/>
            </a:lvl1pPr>
          </a:lstStyle>
          <a:p>
            <a:r>
              <a:rPr lang="en-US"/>
              <a:t>Click icon to add table</a:t>
            </a:r>
            <a:endParaRPr lang="nb-NO" dirty="0"/>
          </a:p>
        </p:txBody>
      </p:sp>
      <p:sp>
        <p:nvSpPr>
          <p:cNvPr id="11" name="Content Placeholder 2"/>
          <p:cNvSpPr>
            <a:spLocks noGrp="1"/>
          </p:cNvSpPr>
          <p:nvPr>
            <p:ph sz="quarter" idx="13"/>
          </p:nvPr>
        </p:nvSpPr>
        <p:spPr>
          <a:xfrm>
            <a:off x="459833" y="1024933"/>
            <a:ext cx="3584342" cy="3748035"/>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5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deler m/ farge venst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40293" y="451104"/>
            <a:ext cx="4131707" cy="4206240"/>
          </a:xfrm>
          <a:solidFill>
            <a:srgbClr val="009639"/>
          </a:solidFill>
        </p:spPr>
        <p:txBody>
          <a:bodyPr lIns="256032" tIns="182880" rIns="255600" bIns="0" anchor="ctr">
            <a:noAutofit/>
          </a:bodyPr>
          <a:lstStyle>
            <a:lvl1pPr algn="ctr">
              <a:defRPr sz="4000" b="1" baseline="0">
                <a:solidFill>
                  <a:schemeClr val="bg1"/>
                </a:solidFill>
              </a:defRPr>
            </a:lvl1pPr>
          </a:lstStyle>
          <a:p>
            <a:r>
              <a:rPr lang="nb-NO" dirty="0"/>
              <a:t>Tekst</a:t>
            </a:r>
          </a:p>
        </p:txBody>
      </p:sp>
      <p:sp>
        <p:nvSpPr>
          <p:cNvPr id="5" name="Content Placeholder 2"/>
          <p:cNvSpPr>
            <a:spLocks noGrp="1"/>
          </p:cNvSpPr>
          <p:nvPr>
            <p:ph sz="quarter" idx="13"/>
          </p:nvPr>
        </p:nvSpPr>
        <p:spPr>
          <a:xfrm>
            <a:off x="4724399" y="451104"/>
            <a:ext cx="4132800" cy="4204546"/>
          </a:xfrm>
        </p:spPr>
        <p:txBody>
          <a:bodyPr anchor="ct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9907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deler m/ farge høy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9868" y="449410"/>
            <a:ext cx="4131707" cy="4206240"/>
          </a:xfrm>
          <a:solidFill>
            <a:srgbClr val="009639"/>
          </a:solidFill>
        </p:spPr>
        <p:txBody>
          <a:bodyPr lIns="256032" tIns="182880" rIns="255600" bIns="0" anchor="ctr">
            <a:noAutofit/>
          </a:bodyPr>
          <a:lstStyle>
            <a:lvl1pPr algn="ctr">
              <a:defRPr sz="4000" b="1" baseline="0">
                <a:solidFill>
                  <a:schemeClr val="bg1"/>
                </a:solidFill>
              </a:defRPr>
            </a:lvl1pPr>
          </a:lstStyle>
          <a:p>
            <a:r>
              <a:rPr lang="nb-NO" dirty="0"/>
              <a:t>Tekst</a:t>
            </a:r>
          </a:p>
        </p:txBody>
      </p:sp>
      <p:sp>
        <p:nvSpPr>
          <p:cNvPr id="5" name="Content Placeholder 2"/>
          <p:cNvSpPr>
            <a:spLocks noGrp="1"/>
          </p:cNvSpPr>
          <p:nvPr>
            <p:ph sz="quarter" idx="13"/>
          </p:nvPr>
        </p:nvSpPr>
        <p:spPr>
          <a:xfrm>
            <a:off x="380999" y="451104"/>
            <a:ext cx="4132800" cy="4204546"/>
          </a:xfrm>
        </p:spPr>
        <p:txBody>
          <a:bodyPr anchor="ct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21226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ktig poeng / Hvilebilde">
    <p:spTree>
      <p:nvGrpSpPr>
        <p:cNvPr id="1" name=""/>
        <p:cNvGrpSpPr/>
        <p:nvPr/>
      </p:nvGrpSpPr>
      <p:grpSpPr>
        <a:xfrm>
          <a:off x="0" y="0"/>
          <a:ext cx="0" cy="0"/>
          <a:chOff x="0" y="0"/>
          <a:chExt cx="0" cy="0"/>
        </a:xfrm>
      </p:grpSpPr>
      <p:sp>
        <p:nvSpPr>
          <p:cNvPr id="8" name="Rectangle 7"/>
          <p:cNvSpPr/>
          <p:nvPr userDrawn="1"/>
        </p:nvSpPr>
        <p:spPr>
          <a:xfrm>
            <a:off x="239416" y="235458"/>
            <a:ext cx="8665168" cy="4672584"/>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itle 1"/>
          <p:cNvSpPr>
            <a:spLocks noGrp="1"/>
          </p:cNvSpPr>
          <p:nvPr>
            <p:ph type="ctrTitle"/>
          </p:nvPr>
        </p:nvSpPr>
        <p:spPr>
          <a:xfrm>
            <a:off x="685800" y="1386673"/>
            <a:ext cx="7772400" cy="1989573"/>
          </a:xfrm>
        </p:spPr>
        <p:txBody>
          <a:bodyPr tIns="0" bIns="0">
            <a:noAutofit/>
          </a:bodyPr>
          <a:lstStyle>
            <a:lvl1pPr algn="ctr">
              <a:defRPr sz="4000" b="1">
                <a:solidFill>
                  <a:schemeClr val="bg1"/>
                </a:solidFill>
                <a:latin typeface="Open Sans"/>
                <a:cs typeface="Open Sans"/>
              </a:defRPr>
            </a:lvl1pPr>
          </a:lstStyle>
          <a:p>
            <a:r>
              <a:rPr lang="nb-NO" dirty="0"/>
              <a:t>Klikk for å redigere tittelstil</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239416" y="3983452"/>
            <a:ext cx="8665168" cy="72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foto m/ boks venst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a:t>Click icon to add picture</a:t>
            </a:r>
            <a:endParaRPr lang="en-US" dirty="0"/>
          </a:p>
        </p:txBody>
      </p:sp>
      <p:sp>
        <p:nvSpPr>
          <p:cNvPr id="8" name="Title 1"/>
          <p:cNvSpPr>
            <a:spLocks noGrp="1"/>
          </p:cNvSpPr>
          <p:nvPr>
            <p:ph type="ctrTitle" hasCustomPrompt="1"/>
          </p:nvPr>
        </p:nvSpPr>
        <p:spPr>
          <a:xfrm>
            <a:off x="440293" y="451104"/>
            <a:ext cx="4131707" cy="4206240"/>
          </a:xfrm>
          <a:solidFill>
            <a:srgbClr val="009639">
              <a:alpha val="80000"/>
            </a:srgbClr>
          </a:solidFill>
        </p:spPr>
        <p:txBody>
          <a:bodyPr lIns="256032" tIns="182880" rIns="255600" bIns="0" anchor="t">
            <a:noAutofit/>
          </a:bodyPr>
          <a:lstStyle>
            <a:lvl1pPr algn="l">
              <a:defRPr sz="4000" b="1" baseline="0">
                <a:solidFill>
                  <a:schemeClr val="bg1"/>
                </a:solidFill>
              </a:defRPr>
            </a:lvl1pPr>
          </a:lstStyle>
          <a:p>
            <a:r>
              <a:rPr lang="nb-NO" dirty="0"/>
              <a:t>Tekst</a:t>
            </a:r>
          </a:p>
        </p:txBody>
      </p:sp>
      <p:sp>
        <p:nvSpPr>
          <p:cNvPr id="7" name="Content Placeholder 2"/>
          <p:cNvSpPr>
            <a:spLocks noGrp="1"/>
          </p:cNvSpPr>
          <p:nvPr>
            <p:ph sz="quarter" idx="14"/>
          </p:nvPr>
        </p:nvSpPr>
        <p:spPr>
          <a:xfrm>
            <a:off x="746768" y="1345750"/>
            <a:ext cx="3545622" cy="3108961"/>
          </a:xfrm>
        </p:spPr>
        <p:txBody>
          <a:bodyPr anchor="t">
            <a:normAutofit/>
          </a:bodyPr>
          <a:lstStyle>
            <a:lvl1pPr marL="274320" indent="-274320">
              <a:buClr>
                <a:schemeClr val="bg1"/>
              </a:buClr>
              <a:buFont typeface="Arial" pitchFamily="34" charset="0"/>
              <a:buChar char="•"/>
              <a:defRPr sz="2200" i="1">
                <a:solidFill>
                  <a:schemeClr val="bg1"/>
                </a:solidFill>
                <a:latin typeface="+mj-lt"/>
              </a:defRPr>
            </a:lvl1pPr>
            <a:lvl2pPr marL="548640" indent="-274320">
              <a:buClr>
                <a:schemeClr val="bg1"/>
              </a:buClr>
              <a:buFont typeface="Arial" pitchFamily="34" charset="0"/>
              <a:buChar char="•"/>
              <a:defRPr sz="2200" i="1">
                <a:solidFill>
                  <a:schemeClr val="bg1"/>
                </a:solidFill>
                <a:latin typeface="+mj-lt"/>
              </a:defRPr>
            </a:lvl2pPr>
            <a:lvl3pPr marL="822960" indent="-274320">
              <a:buClr>
                <a:schemeClr val="bg1"/>
              </a:buClr>
              <a:buFont typeface="Arial" pitchFamily="34" charset="0"/>
              <a:buChar char="•"/>
              <a:defRPr sz="2200" i="1">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420882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nb-NO" dirty="0"/>
              <a:t>Klikk for å redigere tittelstil</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5"/>
            <a:r>
              <a:rPr lang="en-US" dirty="0"/>
              <a:t>Second level</a:t>
            </a:r>
          </a:p>
        </p:txBody>
      </p:sp>
    </p:spTree>
    <p:extLst>
      <p:ext uri="{BB962C8B-B14F-4D97-AF65-F5344CB8AC3E}">
        <p14:creationId xmlns:p14="http://schemas.microsoft.com/office/powerpoint/2010/main" val="2167841226"/>
      </p:ext>
    </p:extLst>
  </p:cSld>
  <p:clrMap bg1="lt1" tx1="dk1" bg2="lt2" tx2="dk2" accent1="accent1" accent2="accent2" accent3="accent3" accent4="accent4" accent5="accent5" accent6="accent6" hlink="hlink" folHlink="folHlink"/>
  <p:sldLayoutIdLst>
    <p:sldLayoutId id="2147483882" r:id="rId1"/>
    <p:sldLayoutId id="2147483888" r:id="rId2"/>
    <p:sldLayoutId id="2147483894" r:id="rId3"/>
    <p:sldLayoutId id="2147483850" r:id="rId4"/>
    <p:sldLayoutId id="2147483900" r:id="rId5"/>
    <p:sldLayoutId id="2147483914" r:id="rId6"/>
    <p:sldLayoutId id="2147483915" r:id="rId7"/>
    <p:sldLayoutId id="2147483866" r:id="rId8"/>
    <p:sldLayoutId id="2147483874" r:id="rId9"/>
    <p:sldLayoutId id="2147483913" r:id="rId10"/>
    <p:sldLayoutId id="2147483878" r:id="rId11"/>
    <p:sldLayoutId id="2147483916" r:id="rId12"/>
    <p:sldLayoutId id="2147483858" r:id="rId13"/>
    <p:sldLayoutId id="2147483854" r:id="rId14"/>
    <p:sldLayoutId id="2147483912" r:id="rId15"/>
    <p:sldLayoutId id="214748391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000" b="1" kern="1200">
          <a:solidFill>
            <a:schemeClr val="tx1"/>
          </a:solidFill>
          <a:latin typeface="Open Sans"/>
          <a:ea typeface="+mj-ea"/>
          <a:cs typeface="Open Sans"/>
        </a:defRPr>
      </a:lvl1pPr>
    </p:titleStyle>
    <p:bodyStyle>
      <a:lvl1pPr marL="0" indent="-182880" algn="l" defTabSz="457200" rtl="0" eaLnBrk="1" latinLnBrk="0" hangingPunct="1">
        <a:spcBef>
          <a:spcPts val="600"/>
        </a:spcBef>
        <a:buClr>
          <a:srgbClr val="333F48"/>
        </a:buClr>
        <a:buFont typeface="Arial" pitchFamily="34" charset="0"/>
        <a:buChar char="•"/>
        <a:defRPr sz="2200" kern="1200">
          <a:solidFill>
            <a:schemeClr val="tx1"/>
          </a:solidFill>
          <a:latin typeface="+mj-lt"/>
          <a:ea typeface="+mn-ea"/>
          <a:cs typeface="Open Sans"/>
        </a:defRPr>
      </a:lvl1pPr>
      <a:lvl2pPr marL="0" indent="-182880" algn="l" defTabSz="457200" rtl="0" eaLnBrk="1" latinLnBrk="0" hangingPunct="1">
        <a:spcBef>
          <a:spcPts val="600"/>
        </a:spcBef>
        <a:buClr>
          <a:schemeClr val="tx2"/>
        </a:buClr>
        <a:buFont typeface="Arial" pitchFamily="34" charset="0"/>
        <a:buChar char="•"/>
        <a:defRPr sz="1000" kern="1200">
          <a:solidFill>
            <a:schemeClr val="tx1"/>
          </a:solidFill>
          <a:latin typeface="Open Sans"/>
          <a:ea typeface="+mn-ea"/>
          <a:cs typeface="Open Sans"/>
        </a:defRPr>
      </a:lvl2pPr>
      <a:lvl3pPr marL="0" indent="0" algn="l" defTabSz="457200" rtl="0" eaLnBrk="1" latinLnBrk="0" hangingPunct="1">
        <a:spcBef>
          <a:spcPts val="600"/>
        </a:spcBef>
        <a:buClr>
          <a:schemeClr val="tx2"/>
        </a:buClr>
        <a:buFont typeface="Arial" pitchFamily="34" charset="0"/>
        <a:buNone/>
        <a:defRPr sz="1200" kern="1200">
          <a:solidFill>
            <a:schemeClr val="tx1"/>
          </a:solidFill>
          <a:latin typeface="+mj-lt"/>
          <a:ea typeface="+mn-ea"/>
          <a:cs typeface="Open Sans"/>
        </a:defRPr>
      </a:lvl3pPr>
      <a:lvl4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4pPr>
      <a:lvl5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5pPr>
      <a:lvl6pPr marL="365760" indent="-182880" algn="l" defTabSz="457200" rtl="0" eaLnBrk="1" latinLnBrk="0" hangingPunct="1">
        <a:spcBef>
          <a:spcPct val="20000"/>
        </a:spcBef>
        <a:buClr>
          <a:srgbClr val="333F48"/>
        </a:buClr>
        <a:buFont typeface="Arial"/>
        <a:buChar char="•"/>
        <a:defRPr sz="2200" kern="1200">
          <a:solidFill>
            <a:schemeClr val="tx1"/>
          </a:solidFill>
          <a:latin typeface="+mj-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v.nrk.no/serie/lik-meg/sesong/1" TargetMode="External"/><Relationship Id="rId2" Type="http://schemas.openxmlformats.org/officeDocument/2006/relationships/hyperlink" Target="https://www.youtube.com/watch?v=y8_BYYfbs5U" TargetMode="External"/><Relationship Id="rId1" Type="http://schemas.openxmlformats.org/officeDocument/2006/relationships/slideLayout" Target="../slideLayouts/slideLayout1.xml"/><Relationship Id="rId4" Type="http://schemas.openxmlformats.org/officeDocument/2006/relationships/hyperlink" Target="http://www.aftenposten.no/meninger/sid/Unnskyld-for-at-vi-ikke-inviterte-deg-27193b.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Tilskuerrollen</a:t>
            </a:r>
            <a:br>
              <a:rPr lang="nb-NO" dirty="0"/>
            </a:br>
            <a:br>
              <a:rPr lang="nb-NO" dirty="0"/>
            </a:br>
            <a:br>
              <a:rPr lang="nb-NO" dirty="0"/>
            </a:br>
            <a:br>
              <a:rPr lang="nb-NO" dirty="0"/>
            </a:br>
            <a:br>
              <a:rPr lang="nb-NO" dirty="0"/>
            </a:br>
            <a:br>
              <a:rPr lang="nb-NO" dirty="0"/>
            </a:br>
            <a:br>
              <a:rPr lang="nb-NO" dirty="0"/>
            </a:br>
            <a:r>
              <a:rPr lang="nb-NO" dirty="0"/>
              <a:t> </a:t>
            </a:r>
          </a:p>
        </p:txBody>
      </p:sp>
      <p:sp>
        <p:nvSpPr>
          <p:cNvPr id="3" name="Undertittel 2"/>
          <p:cNvSpPr>
            <a:spLocks noGrp="1"/>
          </p:cNvSpPr>
          <p:nvPr>
            <p:ph type="subTitle" idx="1"/>
          </p:nvPr>
        </p:nvSpPr>
        <p:spPr/>
        <p:txBody>
          <a:bodyPr/>
          <a:lstStyle/>
          <a:p>
            <a:r>
              <a:rPr lang="nb-NO" dirty="0"/>
              <a:t>Digital SLT-samling 7.9.21</a:t>
            </a:r>
          </a:p>
          <a:p>
            <a:endParaRPr lang="nb-NO" dirty="0"/>
          </a:p>
          <a:p>
            <a:r>
              <a:rPr lang="nb-NO" dirty="0"/>
              <a:t>Anja Øvrebø Brotnow</a:t>
            </a:r>
          </a:p>
        </p:txBody>
      </p:sp>
    </p:spTree>
    <p:extLst>
      <p:ext uri="{BB962C8B-B14F-4D97-AF65-F5344CB8AC3E}">
        <p14:creationId xmlns:p14="http://schemas.microsoft.com/office/powerpoint/2010/main" val="22100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0A0A1A34-0AD6-4BA2-A16D-35991FDEE0B7}"/>
              </a:ext>
            </a:extLst>
          </p:cNvPr>
          <p:cNvPicPr>
            <a:picLocks noGrp="1" noChangeAspect="1"/>
          </p:cNvPicPr>
          <p:nvPr>
            <p:ph sz="quarter" idx="10"/>
          </p:nvPr>
        </p:nvPicPr>
        <p:blipFill>
          <a:blip r:embed="rId3"/>
          <a:stretch>
            <a:fillRect/>
          </a:stretch>
        </p:blipFill>
        <p:spPr>
          <a:xfrm>
            <a:off x="2662381" y="50800"/>
            <a:ext cx="3819239" cy="5041900"/>
          </a:xfrm>
          <a:noFill/>
        </p:spPr>
      </p:pic>
    </p:spTree>
    <p:extLst>
      <p:ext uri="{BB962C8B-B14F-4D97-AF65-F5344CB8AC3E}">
        <p14:creationId xmlns:p14="http://schemas.microsoft.com/office/powerpoint/2010/main" val="22746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9AF2-B718-4D37-B2CE-E0D38AA26202}"/>
              </a:ext>
            </a:extLst>
          </p:cNvPr>
          <p:cNvSpPr>
            <a:spLocks noGrp="1"/>
          </p:cNvSpPr>
          <p:nvPr>
            <p:ph type="title"/>
          </p:nvPr>
        </p:nvSpPr>
        <p:spPr/>
        <p:txBody>
          <a:bodyPr/>
          <a:lstStyle/>
          <a:p>
            <a:r>
              <a:rPr lang="nb-NO" dirty="0">
                <a:ea typeface="Open Sans"/>
              </a:rPr>
              <a:t>Innspill fra skolene</a:t>
            </a:r>
            <a:endParaRPr lang="nb-NO" dirty="0"/>
          </a:p>
        </p:txBody>
      </p:sp>
      <p:sp>
        <p:nvSpPr>
          <p:cNvPr id="3" name="Content Placeholder 2">
            <a:extLst>
              <a:ext uri="{FF2B5EF4-FFF2-40B4-BE49-F238E27FC236}">
                <a16:creationId xmlns:a16="http://schemas.microsoft.com/office/drawing/2014/main" id="{45BF2A21-7569-4257-9CD0-A5D15E830330}"/>
              </a:ext>
            </a:extLst>
          </p:cNvPr>
          <p:cNvSpPr>
            <a:spLocks noGrp="1"/>
          </p:cNvSpPr>
          <p:nvPr>
            <p:ph sz="quarter" idx="11"/>
          </p:nvPr>
        </p:nvSpPr>
        <p:spPr/>
        <p:txBody>
          <a:bodyPr vert="horz" lIns="91440" tIns="45720" rIns="91440" bIns="45720" rtlCol="0" anchor="t">
            <a:normAutofit fontScale="55000" lnSpcReduction="20000"/>
          </a:bodyPr>
          <a:lstStyle/>
          <a:p>
            <a:r>
              <a:rPr lang="nb-NO" dirty="0">
                <a:ea typeface="+mj-lt"/>
                <a:cs typeface="+mj-lt"/>
              </a:rPr>
              <a:t>"Det kan gjerne være fokus på hvordan det kan være vanskelig (for tøft) å velge å ikke være tilskuer. Hva sier/gjør resten av gjengen da, kan det føre til represalier og utestenging?"</a:t>
            </a:r>
          </a:p>
          <a:p>
            <a:pPr marL="0" indent="0">
              <a:buNone/>
            </a:pPr>
            <a:endParaRPr lang="nb-NO" dirty="0">
              <a:ea typeface="+mj-lt"/>
              <a:cs typeface="+mj-lt"/>
            </a:endParaRPr>
          </a:p>
          <a:p>
            <a:r>
              <a:rPr lang="nb-NO" dirty="0">
                <a:ea typeface="+mj-lt"/>
                <a:cs typeface="+mj-lt"/>
              </a:rPr>
              <a:t>"Hos oss er det en utfordring at de lager grupperinger etter etnisitet. Utledningene mot de norske i fotball på banen for eks. De med familie fra flere land er de mest ekskluderende. Har elever som har sagt hjemme at de ikke er utenlandske nok til å få være med. Noen ledere gjennomfører dette, tilskuerne passivt med. Synes det er greit."</a:t>
            </a:r>
            <a:endParaRPr lang="nb-NO" dirty="0">
              <a:ea typeface="Open Sans"/>
            </a:endParaRPr>
          </a:p>
          <a:p>
            <a:r>
              <a:rPr lang="nb-NO" dirty="0">
                <a:ea typeface="+mj-lt"/>
                <a:cs typeface="+mj-lt"/>
              </a:rPr>
              <a:t>"Store grupper følger etter når noen ønsker å ta opp saker med lærere for eks. Hauser opp stemninga, gjør det vanskelig å få frem synspunkter på en god måte."</a:t>
            </a:r>
            <a:endParaRPr lang="nb-NO" dirty="0">
              <a:ea typeface="Open Sans"/>
            </a:endParaRPr>
          </a:p>
          <a:p>
            <a:r>
              <a:rPr lang="nb-NO" dirty="0">
                <a:ea typeface="+mj-lt"/>
                <a:cs typeface="+mj-lt"/>
              </a:rPr>
              <a:t>"Elever som roper stygge ting etter foreldre, tilskuerne står ved siden av og ler."</a:t>
            </a:r>
            <a:endParaRPr lang="nb-NO" dirty="0"/>
          </a:p>
          <a:p>
            <a:pPr marL="0" indent="0">
              <a:buNone/>
            </a:pPr>
            <a:endParaRPr lang="nb-NO" dirty="0">
              <a:ea typeface="Open Sans"/>
            </a:endParaRPr>
          </a:p>
        </p:txBody>
      </p:sp>
      <p:sp>
        <p:nvSpPr>
          <p:cNvPr id="4" name="Content Placeholder 3">
            <a:extLst>
              <a:ext uri="{FF2B5EF4-FFF2-40B4-BE49-F238E27FC236}">
                <a16:creationId xmlns:a16="http://schemas.microsoft.com/office/drawing/2014/main" id="{E92C3A83-0C45-4290-9C37-4805654CF0AB}"/>
              </a:ext>
            </a:extLst>
          </p:cNvPr>
          <p:cNvSpPr>
            <a:spLocks noGrp="1"/>
          </p:cNvSpPr>
          <p:nvPr>
            <p:ph sz="quarter" idx="12"/>
          </p:nvPr>
        </p:nvSpPr>
        <p:spPr/>
        <p:txBody>
          <a:bodyPr vert="horz" lIns="91440" tIns="45720" rIns="91440" bIns="45720" rtlCol="0" anchor="t">
            <a:normAutofit fontScale="70000" lnSpcReduction="20000"/>
          </a:bodyPr>
          <a:lstStyle/>
          <a:p>
            <a:r>
              <a:rPr lang="nb-NO" dirty="0">
                <a:ea typeface="+mj-lt"/>
                <a:cs typeface="+mj-lt"/>
              </a:rPr>
              <a:t>"Elever som løper i flokk hvis de vet at det er en eller annen som skal konfronteres med noe dumt vedkommende har sagt eller gjort." </a:t>
            </a:r>
            <a:endParaRPr lang="nb-NO" dirty="0">
              <a:ea typeface="Open Sans"/>
            </a:endParaRPr>
          </a:p>
          <a:p>
            <a:endParaRPr lang="nb-NO" dirty="0">
              <a:ea typeface="+mj-lt"/>
              <a:cs typeface="+mj-lt"/>
            </a:endParaRPr>
          </a:p>
          <a:p>
            <a:r>
              <a:rPr lang="nb-NO" dirty="0">
                <a:ea typeface="+mj-lt"/>
                <a:cs typeface="+mj-lt"/>
              </a:rPr>
              <a:t>"Utfordring når noen utfører hærverk, så vet alle hvem som har gjort det men ingen kan fortelle det. Vil ikke være snitch. Det gjelder jo i veldig mange saker. Aksepterer kriminelle handlinger ved å ikke fortelle noe. Kan også gjelde dårlig oppførsel, vold i skolegården, tilbud om å selge hasj."</a:t>
            </a:r>
            <a:endParaRPr lang="nb-NO" dirty="0"/>
          </a:p>
        </p:txBody>
      </p:sp>
    </p:spTree>
    <p:extLst>
      <p:ext uri="{BB962C8B-B14F-4D97-AF65-F5344CB8AC3E}">
        <p14:creationId xmlns:p14="http://schemas.microsoft.com/office/powerpoint/2010/main" val="322303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91347297-83CC-40C8-ABBA-50C08E01CC5E}"/>
              </a:ext>
            </a:extLst>
          </p:cNvPr>
          <p:cNvSpPr>
            <a:spLocks noGrp="1"/>
          </p:cNvSpPr>
          <p:nvPr>
            <p:ph type="body" idx="10"/>
          </p:nvPr>
        </p:nvSpPr>
        <p:spPr>
          <a:xfrm>
            <a:off x="444175" y="1080714"/>
            <a:ext cx="3600000" cy="457200"/>
          </a:xfrm>
        </p:spPr>
        <p:txBody>
          <a:bodyPr/>
          <a:lstStyle/>
          <a:p>
            <a:r>
              <a:rPr lang="en-US" dirty="0" err="1">
                <a:ea typeface="Open Sans"/>
              </a:rPr>
              <a:t>Forumteaterforestilling</a:t>
            </a:r>
            <a:endParaRPr lang="en-US" dirty="0" err="1"/>
          </a:p>
        </p:txBody>
      </p:sp>
      <p:sp>
        <p:nvSpPr>
          <p:cNvPr id="19" name="Text Placeholder 2">
            <a:extLst>
              <a:ext uri="{FF2B5EF4-FFF2-40B4-BE49-F238E27FC236}">
                <a16:creationId xmlns:a16="http://schemas.microsoft.com/office/drawing/2014/main" id="{8B6A6778-7897-412D-B3A4-77BF7A93F5A3}"/>
              </a:ext>
            </a:extLst>
          </p:cNvPr>
          <p:cNvSpPr>
            <a:spLocks noGrp="1"/>
          </p:cNvSpPr>
          <p:nvPr>
            <p:ph type="body" idx="12"/>
          </p:nvPr>
        </p:nvSpPr>
        <p:spPr>
          <a:xfrm>
            <a:off x="4559788" y="1080714"/>
            <a:ext cx="3600000" cy="457200"/>
          </a:xfrm>
        </p:spPr>
        <p:txBody>
          <a:bodyPr/>
          <a:lstStyle/>
          <a:p>
            <a:r>
              <a:rPr lang="en-US" dirty="0" err="1">
                <a:ea typeface="Open Sans"/>
              </a:rPr>
              <a:t>Casearbeid</a:t>
            </a:r>
            <a:r>
              <a:rPr lang="en-US" dirty="0">
                <a:ea typeface="Open Sans"/>
              </a:rPr>
              <a:t> </a:t>
            </a:r>
            <a:r>
              <a:rPr lang="en-US" dirty="0" err="1">
                <a:ea typeface="Open Sans"/>
              </a:rPr>
              <a:t>i</a:t>
            </a:r>
            <a:r>
              <a:rPr lang="en-US" dirty="0">
                <a:ea typeface="Open Sans"/>
              </a:rPr>
              <a:t> </a:t>
            </a:r>
            <a:r>
              <a:rPr lang="en-US" dirty="0" err="1">
                <a:ea typeface="Open Sans"/>
              </a:rPr>
              <a:t>klassene</a:t>
            </a:r>
            <a:endParaRPr lang="en-US" dirty="0" err="1"/>
          </a:p>
        </p:txBody>
      </p:sp>
      <p:sp>
        <p:nvSpPr>
          <p:cNvPr id="21" name="Title 3">
            <a:extLst>
              <a:ext uri="{FF2B5EF4-FFF2-40B4-BE49-F238E27FC236}">
                <a16:creationId xmlns:a16="http://schemas.microsoft.com/office/drawing/2014/main" id="{CE8C9DCD-779E-4CED-AC30-ECF56B7EE936}"/>
              </a:ext>
            </a:extLst>
          </p:cNvPr>
          <p:cNvSpPr>
            <a:spLocks noGrp="1"/>
          </p:cNvSpPr>
          <p:nvPr>
            <p:ph type="title"/>
          </p:nvPr>
        </p:nvSpPr>
        <p:spPr>
          <a:xfrm>
            <a:off x="444175" y="314542"/>
            <a:ext cx="7715614" cy="521312"/>
          </a:xfrm>
        </p:spPr>
        <p:txBody>
          <a:bodyPr/>
          <a:lstStyle/>
          <a:p>
            <a:endParaRPr lang="en-US"/>
          </a:p>
        </p:txBody>
      </p:sp>
      <p:pic>
        <p:nvPicPr>
          <p:cNvPr id="5" name="Graphic 4" descr="Performance Curtains with solid fill">
            <a:extLst>
              <a:ext uri="{FF2B5EF4-FFF2-40B4-BE49-F238E27FC236}">
                <a16:creationId xmlns:a16="http://schemas.microsoft.com/office/drawing/2014/main" id="{DDADB4C0-E587-403D-B18A-5DDC13FC25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477" y="1537914"/>
            <a:ext cx="3235054" cy="3235054"/>
          </a:xfrm>
          <a:prstGeom prst="rect">
            <a:avLst/>
          </a:prstGeom>
        </p:spPr>
      </p:pic>
      <p:pic>
        <p:nvPicPr>
          <p:cNvPr id="7" name="Graphic 5" descr="Group brainstorm with solid fill">
            <a:extLst>
              <a:ext uri="{FF2B5EF4-FFF2-40B4-BE49-F238E27FC236}">
                <a16:creationId xmlns:a16="http://schemas.microsoft.com/office/drawing/2014/main" id="{DCCF70DD-515D-485E-AAA9-309B42AF94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8103" y="1537914"/>
            <a:ext cx="3235054" cy="3235054"/>
          </a:xfrm>
          <a:prstGeom prst="rect">
            <a:avLst/>
          </a:prstGeom>
        </p:spPr>
      </p:pic>
    </p:spTree>
    <p:extLst>
      <p:ext uri="{BB962C8B-B14F-4D97-AF65-F5344CB8AC3E}">
        <p14:creationId xmlns:p14="http://schemas.microsoft.com/office/powerpoint/2010/main" val="10461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Refleksjonsdelen</a:t>
            </a:r>
          </a:p>
        </p:txBody>
      </p:sp>
      <p:pic>
        <p:nvPicPr>
          <p:cNvPr id="8" name="Plassholder for innhold 7"/>
          <p:cNvPicPr>
            <a:picLocks noGrp="1" noChangeAspect="1"/>
          </p:cNvPicPr>
          <p:nvPr>
            <p:ph sz="quarter" idx="11"/>
          </p:nvPr>
        </p:nvPicPr>
        <p:blipFill>
          <a:blip r:embed="rId2"/>
          <a:stretch>
            <a:fillRect/>
          </a:stretch>
        </p:blipFill>
        <p:spPr>
          <a:xfrm>
            <a:off x="460376" y="1364652"/>
            <a:ext cx="3508110" cy="3022993"/>
          </a:xfrm>
          <a:prstGeom prst="rect">
            <a:avLst/>
          </a:prstGeom>
        </p:spPr>
      </p:pic>
      <p:sp>
        <p:nvSpPr>
          <p:cNvPr id="7" name="Plassholder for innhold 6"/>
          <p:cNvSpPr>
            <a:spLocks noGrp="1"/>
          </p:cNvSpPr>
          <p:nvPr>
            <p:ph sz="quarter" idx="12"/>
          </p:nvPr>
        </p:nvSpPr>
        <p:spPr/>
        <p:txBody>
          <a:bodyPr>
            <a:normAutofit fontScale="92500"/>
          </a:bodyPr>
          <a:lstStyle/>
          <a:p>
            <a:pPr marL="0" indent="0">
              <a:buNone/>
            </a:pPr>
            <a:r>
              <a:rPr lang="nb-NO" dirty="0"/>
              <a:t>Case: </a:t>
            </a:r>
          </a:p>
          <a:p>
            <a:pPr marL="0" indent="0">
              <a:buNone/>
            </a:pPr>
            <a:r>
              <a:rPr lang="nb-NO" sz="1400" dirty="0"/>
              <a:t>Sebastian er i dusjen sammen med Jens, Saif og Truls. Jens tar et bilde av Sebastian uten av han ser det. Truls ler, mens Saif går rolig ut av dusjen. Etter gymtimen viser Jens bildet til Hedda og Samina. Hedda ler og ber han dele videre. Samina smiler, men sier ikke noe. Fredrik og Maja sitter like ved og hører hva som skjer. De ser at bildet deles i en gruppe på Snapchat som de er med i. De ser at mange skriver stygge kommentarer i chatten, men selv skriver de ingenting. Tara i klassen har skrevet «slutt», men det bare fortsetter. Maja forteller til faren sin etter skolen hva som har skjedd. Han ber Maja fortelle det til en voksen på skolen dagen etter. Det tør ikke Maja. </a:t>
            </a:r>
          </a:p>
        </p:txBody>
      </p:sp>
      <p:sp>
        <p:nvSpPr>
          <p:cNvPr id="9" name="Rektangel 8"/>
          <p:cNvSpPr/>
          <p:nvPr/>
        </p:nvSpPr>
        <p:spPr>
          <a:xfrm>
            <a:off x="-339214" y="4626556"/>
            <a:ext cx="4852220" cy="2928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800" dirty="0">
                <a:solidFill>
                  <a:schemeClr val="tx1"/>
                </a:solidFill>
              </a:rPr>
              <a:t>https://www.nrk.no/vestfoldogtelemark/ble-tatt-bilde-av-mens-han-dusjet-1.12251701</a:t>
            </a:r>
          </a:p>
        </p:txBody>
      </p:sp>
    </p:spTree>
    <p:extLst>
      <p:ext uri="{BB962C8B-B14F-4D97-AF65-F5344CB8AC3E}">
        <p14:creationId xmlns:p14="http://schemas.microsoft.com/office/powerpoint/2010/main" val="101490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type="ctrTitle"/>
          </p:nvPr>
        </p:nvSpPr>
        <p:spPr>
          <a:xfrm>
            <a:off x="440293" y="451104"/>
            <a:ext cx="4131707" cy="4206240"/>
          </a:xfrm>
        </p:spPr>
        <p:txBody>
          <a:bodyPr anchor="ctr">
            <a:normAutofit/>
          </a:bodyPr>
          <a:lstStyle/>
          <a:p>
            <a:r>
              <a:rPr lang="nb-NO" sz="1600" dirty="0">
                <a:ea typeface="Open Sans"/>
              </a:rPr>
              <a:t>Se på sirkelen. </a:t>
            </a:r>
            <a:br>
              <a:rPr lang="nb-NO" sz="1600" dirty="0">
                <a:ea typeface="Open Sans"/>
              </a:rPr>
            </a:br>
            <a:endParaRPr lang="en-US" sz="1600">
              <a:ea typeface="Open Sans"/>
            </a:endParaRPr>
          </a:p>
          <a:p>
            <a:pPr algn="l">
              <a:buFont typeface="Arial"/>
              <a:buChar char="•"/>
            </a:pPr>
            <a:r>
              <a:rPr lang="nb-NO" sz="1600" b="0" dirty="0">
                <a:ea typeface="Open Sans"/>
              </a:rPr>
              <a:t>Hvem har hvilken rolle? </a:t>
            </a:r>
          </a:p>
          <a:p>
            <a:pPr algn="l">
              <a:buFont typeface="Arial"/>
              <a:buChar char="•"/>
            </a:pPr>
            <a:r>
              <a:rPr lang="nb-NO" sz="1600" b="0" dirty="0">
                <a:ea typeface="Open Sans"/>
              </a:rPr>
              <a:t>Hva skjer hvis alle flytter seg en plass mot høyre? </a:t>
            </a:r>
            <a:endParaRPr lang="nb-NO" dirty="0">
              <a:ea typeface="Open Sans"/>
            </a:endParaRPr>
          </a:p>
          <a:p>
            <a:pPr algn="l">
              <a:buFont typeface="Arial"/>
              <a:buChar char="•"/>
            </a:pPr>
            <a:r>
              <a:rPr lang="nb-NO" sz="1600" b="0" dirty="0">
                <a:ea typeface="Open Sans"/>
              </a:rPr>
              <a:t>Hva skjer hvis a blir på samme plassen, mens alle fra b og ut flytter seg en plass mot høyre? </a:t>
            </a:r>
            <a:endParaRPr lang="nb-NO" dirty="0"/>
          </a:p>
          <a:p>
            <a:pPr algn="l">
              <a:buFont typeface="Arial"/>
              <a:buChar char="•"/>
            </a:pPr>
            <a:r>
              <a:rPr lang="nb-NO" sz="1600" b="0" dirty="0">
                <a:ea typeface="Open Sans"/>
              </a:rPr>
              <a:t>Hva skal til for de ulike deltakerne tar rollen som F? Hva gjør og sier man da? Vær spesifikke. </a:t>
            </a:r>
            <a:endParaRPr lang="nb-NO"/>
          </a:p>
          <a:p>
            <a:pPr marL="91440" lvl="5" algn="ctr">
              <a:lnSpc>
                <a:spcPct val="90000"/>
              </a:lnSpc>
            </a:pPr>
            <a:br>
              <a:rPr lang="nb-NO" sz="1600" dirty="0">
                <a:solidFill>
                  <a:schemeClr val="bg1"/>
                </a:solidFill>
              </a:rPr>
            </a:br>
            <a:r>
              <a:rPr lang="nb-NO" sz="1600" dirty="0">
                <a:solidFill>
                  <a:schemeClr val="bg1"/>
                </a:solidFill>
              </a:rPr>
              <a:t>Saif sier …. </a:t>
            </a:r>
          </a:p>
          <a:p>
            <a:pPr marL="91440" lvl="5" algn="ctr">
              <a:lnSpc>
                <a:spcPct val="90000"/>
              </a:lnSpc>
            </a:pPr>
            <a:r>
              <a:rPr lang="nb-NO" sz="1600" dirty="0">
                <a:solidFill>
                  <a:schemeClr val="bg1"/>
                </a:solidFill>
              </a:rPr>
              <a:t>Truls sier ...</a:t>
            </a:r>
          </a:p>
          <a:p>
            <a:pPr marL="91440" lvl="5" algn="ctr">
              <a:lnSpc>
                <a:spcPct val="90000"/>
              </a:lnSpc>
            </a:pPr>
            <a:r>
              <a:rPr lang="nb-NO" sz="1600" dirty="0">
                <a:solidFill>
                  <a:schemeClr val="bg1"/>
                </a:solidFill>
              </a:rPr>
              <a:t>Maja skriver … </a:t>
            </a:r>
          </a:p>
          <a:p>
            <a:pPr marL="91440" lvl="5" algn="ctr">
              <a:lnSpc>
                <a:spcPct val="90000"/>
              </a:lnSpc>
            </a:pPr>
            <a:r>
              <a:rPr lang="nb-NO" sz="1600" dirty="0">
                <a:solidFill>
                  <a:schemeClr val="bg1"/>
                </a:solidFill>
              </a:rPr>
              <a:t>Faren til Maja … </a:t>
            </a:r>
            <a:endParaRPr lang="nb-NO" sz="1600">
              <a:solidFill>
                <a:schemeClr val="bg1"/>
              </a:solidFill>
            </a:endParaRPr>
          </a:p>
          <a:p>
            <a:pPr marL="0" indent="0">
              <a:lnSpc>
                <a:spcPct val="90000"/>
              </a:lnSpc>
              <a:buNone/>
            </a:pPr>
            <a:endParaRPr lang="nb-NO" sz="1600"/>
          </a:p>
          <a:p>
            <a:pPr marL="0" indent="0">
              <a:lnSpc>
                <a:spcPct val="90000"/>
              </a:lnSpc>
              <a:buNone/>
            </a:pPr>
            <a:endParaRPr lang="nb-NO" sz="1600"/>
          </a:p>
        </p:txBody>
      </p:sp>
      <p:pic>
        <p:nvPicPr>
          <p:cNvPr id="2" name="Bilde 6" descr="Timeline&#10;&#10;Description automatically generated">
            <a:extLst>
              <a:ext uri="{FF2B5EF4-FFF2-40B4-BE49-F238E27FC236}">
                <a16:creationId xmlns:a16="http://schemas.microsoft.com/office/drawing/2014/main" id="{CF01709B-42B9-4DBF-9E37-C78C902045A5}"/>
              </a:ext>
            </a:extLst>
          </p:cNvPr>
          <p:cNvPicPr>
            <a:picLocks noChangeAspect="1"/>
          </p:cNvPicPr>
          <p:nvPr/>
        </p:nvPicPr>
        <p:blipFill>
          <a:blip r:embed="rId3"/>
          <a:stretch>
            <a:fillRect/>
          </a:stretch>
        </p:blipFill>
        <p:spPr>
          <a:xfrm>
            <a:off x="4724399" y="1194719"/>
            <a:ext cx="4132800" cy="2717316"/>
          </a:xfrm>
          <a:prstGeom prst="rect">
            <a:avLst/>
          </a:prstGeom>
          <a:noFill/>
        </p:spPr>
      </p:pic>
    </p:spTree>
    <p:extLst>
      <p:ext uri="{BB962C8B-B14F-4D97-AF65-F5344CB8AC3E}">
        <p14:creationId xmlns:p14="http://schemas.microsoft.com/office/powerpoint/2010/main" val="164688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35D91C-966B-4817-B0EA-E9D7B19C7581}"/>
              </a:ext>
            </a:extLst>
          </p:cNvPr>
          <p:cNvSpPr>
            <a:spLocks noGrp="1"/>
          </p:cNvSpPr>
          <p:nvPr>
            <p:ph type="title"/>
          </p:nvPr>
        </p:nvSpPr>
        <p:spPr>
          <a:xfrm>
            <a:off x="444175" y="314542"/>
            <a:ext cx="7715614" cy="521312"/>
          </a:xfrm>
        </p:spPr>
        <p:txBody>
          <a:bodyPr anchor="ctr">
            <a:normAutofit/>
          </a:bodyPr>
          <a:lstStyle/>
          <a:p>
            <a:r>
              <a:rPr lang="nb-NO" dirty="0"/>
              <a:t>Tilbakemeldinger/erfaringer</a:t>
            </a:r>
          </a:p>
        </p:txBody>
      </p:sp>
      <p:sp>
        <p:nvSpPr>
          <p:cNvPr id="3" name="Plassholder for innhold 2">
            <a:extLst>
              <a:ext uri="{FF2B5EF4-FFF2-40B4-BE49-F238E27FC236}">
                <a16:creationId xmlns:a16="http://schemas.microsoft.com/office/drawing/2014/main" id="{BC208E03-F157-4581-A738-00A0D23FE1AE}"/>
              </a:ext>
            </a:extLst>
          </p:cNvPr>
          <p:cNvSpPr>
            <a:spLocks noGrp="1"/>
          </p:cNvSpPr>
          <p:nvPr>
            <p:ph sz="quarter" idx="10"/>
          </p:nvPr>
        </p:nvSpPr>
        <p:spPr>
          <a:xfrm>
            <a:off x="459833" y="933973"/>
            <a:ext cx="7773988" cy="3876675"/>
          </a:xfrm>
        </p:spPr>
        <p:txBody>
          <a:bodyPr>
            <a:normAutofit/>
          </a:bodyPr>
          <a:lstStyle/>
          <a:p>
            <a:r>
              <a:rPr lang="nb-NO"/>
              <a:t>Høy deltagelse – foresatte kommer på det som er obligatorisk for elevene</a:t>
            </a:r>
          </a:p>
          <a:p>
            <a:r>
              <a:rPr lang="nb-NO"/>
              <a:t>Ønsket på flere trinn </a:t>
            </a:r>
          </a:p>
          <a:p>
            <a:r>
              <a:rPr lang="nb-NO"/>
              <a:t>Ønske om digitale temakvelder framover</a:t>
            </a:r>
          </a:p>
          <a:p>
            <a:r>
              <a:rPr lang="nb-NO"/>
              <a:t>Virkningsfullt når elever og foresatte gis anledning til å reflektere sammen</a:t>
            </a:r>
            <a:endParaRPr lang="en-US"/>
          </a:p>
          <a:p>
            <a:r>
              <a:rPr lang="nb-NO"/>
              <a:t>«Samtalen fortsatte i bilen på vei hjem»</a:t>
            </a:r>
            <a:endParaRPr lang="en-US"/>
          </a:p>
          <a:p>
            <a:r>
              <a:rPr lang="nb-NO"/>
              <a:t>For noen er forumteater ubehagelig</a:t>
            </a:r>
          </a:p>
        </p:txBody>
      </p:sp>
    </p:spTree>
    <p:extLst>
      <p:ext uri="{BB962C8B-B14F-4D97-AF65-F5344CB8AC3E}">
        <p14:creationId xmlns:p14="http://schemas.microsoft.com/office/powerpoint/2010/main" val="40486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866FB3F-3D80-49BF-9BE5-F1BD6BE401CD}"/>
              </a:ext>
            </a:extLst>
          </p:cNvPr>
          <p:cNvSpPr>
            <a:spLocks noGrp="1"/>
          </p:cNvSpPr>
          <p:nvPr>
            <p:ph sz="quarter" idx="13"/>
          </p:nvPr>
        </p:nvSpPr>
        <p:spPr/>
        <p:txBody>
          <a:bodyPr/>
          <a:lstStyle/>
          <a:p>
            <a:r>
              <a:rPr lang="nb-NO" dirty="0"/>
              <a:t>Takk for meg!</a:t>
            </a:r>
          </a:p>
          <a:p>
            <a:r>
              <a:rPr lang="nb-NO" dirty="0"/>
              <a:t>Anja.brotnow@nittedal.kommune.no</a:t>
            </a:r>
          </a:p>
        </p:txBody>
      </p:sp>
    </p:spTree>
    <p:extLst>
      <p:ext uri="{BB962C8B-B14F-4D97-AF65-F5344CB8AC3E}">
        <p14:creationId xmlns:p14="http://schemas.microsoft.com/office/powerpoint/2010/main" val="367415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Nittedal kommune</a:t>
            </a:r>
          </a:p>
        </p:txBody>
      </p:sp>
      <p:sp>
        <p:nvSpPr>
          <p:cNvPr id="3" name="Plassholder for innhold 2"/>
          <p:cNvSpPr>
            <a:spLocks noGrp="1"/>
          </p:cNvSpPr>
          <p:nvPr>
            <p:ph sz="quarter" idx="13"/>
          </p:nvPr>
        </p:nvSpPr>
        <p:spPr/>
        <p:txBody>
          <a:bodyPr/>
          <a:lstStyle/>
          <a:p>
            <a:r>
              <a:rPr lang="nb-NO" dirty="0"/>
              <a:t>Viken/Akershus</a:t>
            </a:r>
          </a:p>
          <a:p>
            <a:r>
              <a:rPr lang="nb-NO" dirty="0"/>
              <a:t>Ca. 25 000 innbyggere</a:t>
            </a:r>
          </a:p>
          <a:p>
            <a:r>
              <a:rPr lang="nb-NO" dirty="0"/>
              <a:t>7 barneskoler, </a:t>
            </a:r>
            <a:br>
              <a:rPr lang="nb-NO" dirty="0"/>
            </a:br>
            <a:r>
              <a:rPr lang="nb-NO" dirty="0"/>
              <a:t>3 ungdomsskoler, </a:t>
            </a:r>
            <a:br>
              <a:rPr lang="nb-NO" dirty="0"/>
            </a:br>
            <a:r>
              <a:rPr lang="nb-NO" dirty="0"/>
              <a:t>1 videregående skole</a:t>
            </a:r>
          </a:p>
          <a:p>
            <a:r>
              <a:rPr lang="nb-NO" dirty="0"/>
              <a:t>Ligger under Lillestrøm politistasjondistrikt</a:t>
            </a:r>
          </a:p>
        </p:txBody>
      </p:sp>
      <p:pic>
        <p:nvPicPr>
          <p:cNvPr id="4" name="Bilde 3"/>
          <p:cNvPicPr>
            <a:picLocks noChangeAspect="1"/>
          </p:cNvPicPr>
          <p:nvPr/>
        </p:nvPicPr>
        <p:blipFill>
          <a:blip r:embed="rId3"/>
          <a:stretch>
            <a:fillRect/>
          </a:stretch>
        </p:blipFill>
        <p:spPr>
          <a:xfrm>
            <a:off x="440293" y="451104"/>
            <a:ext cx="4131707" cy="4206240"/>
          </a:xfrm>
          <a:prstGeom prst="rect">
            <a:avLst/>
          </a:prstGeom>
        </p:spPr>
      </p:pic>
    </p:spTree>
    <p:extLst>
      <p:ext uri="{BB962C8B-B14F-4D97-AF65-F5344CB8AC3E}">
        <p14:creationId xmlns:p14="http://schemas.microsoft.com/office/powerpoint/2010/main" val="200682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6F734B-8495-4615-99D5-87DDA068E252}"/>
              </a:ext>
            </a:extLst>
          </p:cNvPr>
          <p:cNvSpPr>
            <a:spLocks noGrp="1"/>
          </p:cNvSpPr>
          <p:nvPr>
            <p:ph type="ctrTitle"/>
          </p:nvPr>
        </p:nvSpPr>
        <p:spPr/>
        <p:txBody>
          <a:bodyPr/>
          <a:lstStyle/>
          <a:p>
            <a:r>
              <a:rPr lang="nb-NO" dirty="0"/>
              <a:t>SLT i Nittedal</a:t>
            </a:r>
          </a:p>
        </p:txBody>
      </p:sp>
      <p:sp>
        <p:nvSpPr>
          <p:cNvPr id="3" name="Undertittel 2">
            <a:extLst>
              <a:ext uri="{FF2B5EF4-FFF2-40B4-BE49-F238E27FC236}">
                <a16:creationId xmlns:a16="http://schemas.microsoft.com/office/drawing/2014/main" id="{FA0C19A0-A2F0-45AE-9FED-4376132A1164}"/>
              </a:ext>
            </a:extLst>
          </p:cNvPr>
          <p:cNvSpPr>
            <a:spLocks noGrp="1"/>
          </p:cNvSpPr>
          <p:nvPr>
            <p:ph type="subTitle" idx="1"/>
          </p:nvPr>
        </p:nvSpPr>
        <p:spPr/>
        <p:txBody>
          <a:bodyPr vert="horz" lIns="91440" tIns="0" rIns="91440" bIns="0" rtlCol="0" anchor="t">
            <a:noAutofit/>
          </a:bodyPr>
          <a:lstStyle/>
          <a:p>
            <a:r>
              <a:rPr lang="nb-NO" dirty="0"/>
              <a:t>SLT-funksjon siden 2009, nå BTI- og SLT-koordinator</a:t>
            </a:r>
          </a:p>
          <a:p>
            <a:r>
              <a:rPr lang="nb-NO" dirty="0"/>
              <a:t>Omdøpt til </a:t>
            </a:r>
            <a:r>
              <a:rPr lang="nb-NO" i="1" dirty="0"/>
              <a:t>Vi bryr oss</a:t>
            </a:r>
          </a:p>
          <a:p>
            <a:r>
              <a:rPr lang="nb-NO" dirty="0"/>
              <a:t>To fokusgrupper, en koordineringsgruppe og en styringsgruppe. Politiråd i tillegg</a:t>
            </a:r>
          </a:p>
          <a:p>
            <a:endParaRPr lang="nb-NO" dirty="0">
              <a:ea typeface="Open Sans"/>
            </a:endParaRPr>
          </a:p>
        </p:txBody>
      </p:sp>
    </p:spTree>
    <p:extLst>
      <p:ext uri="{BB962C8B-B14F-4D97-AF65-F5344CB8AC3E}">
        <p14:creationId xmlns:p14="http://schemas.microsoft.com/office/powerpoint/2010/main" val="86883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4123C1-5A55-48CA-A3A8-46A778E2A462}"/>
              </a:ext>
            </a:extLst>
          </p:cNvPr>
          <p:cNvSpPr>
            <a:spLocks noGrp="1"/>
          </p:cNvSpPr>
          <p:nvPr>
            <p:ph type="title"/>
          </p:nvPr>
        </p:nvSpPr>
        <p:spPr>
          <a:xfrm>
            <a:off x="444175" y="314542"/>
            <a:ext cx="7715088" cy="521312"/>
          </a:xfrm>
        </p:spPr>
        <p:txBody>
          <a:bodyPr/>
          <a:lstStyle/>
          <a:p>
            <a:r>
              <a:rPr lang="en-US" sz="2500" dirty="0" err="1"/>
              <a:t>Visjon</a:t>
            </a:r>
            <a:r>
              <a:rPr lang="en-US" sz="2500" dirty="0"/>
              <a:t> og </a:t>
            </a:r>
            <a:r>
              <a:rPr lang="en-US" sz="2500" dirty="0" err="1"/>
              <a:t>fokusområder</a:t>
            </a:r>
            <a:endParaRPr lang="en-US" sz="2500" dirty="0"/>
          </a:p>
        </p:txBody>
      </p:sp>
      <p:pic>
        <p:nvPicPr>
          <p:cNvPr id="6" name="Plassholder for bilde 5">
            <a:extLst>
              <a:ext uri="{FF2B5EF4-FFF2-40B4-BE49-F238E27FC236}">
                <a16:creationId xmlns:a16="http://schemas.microsoft.com/office/drawing/2014/main" id="{7CC6E378-B9A4-49B2-B576-638887EF0CE8}"/>
              </a:ext>
            </a:extLst>
          </p:cNvPr>
          <p:cNvPicPr>
            <a:picLocks noGrp="1" noChangeAspect="1"/>
          </p:cNvPicPr>
          <p:nvPr>
            <p:ph sz="quarter" idx="11"/>
          </p:nvPr>
        </p:nvPicPr>
        <p:blipFill rotWithShape="1">
          <a:blip r:embed="rId2"/>
          <a:srcRect r="3854" b="2"/>
          <a:stretch/>
        </p:blipFill>
        <p:spPr>
          <a:xfrm>
            <a:off x="459833" y="1045030"/>
            <a:ext cx="3584342" cy="3727938"/>
          </a:xfrm>
          <a:noFill/>
        </p:spPr>
      </p:pic>
      <p:sp>
        <p:nvSpPr>
          <p:cNvPr id="13" name="Content Placeholder 3">
            <a:extLst>
              <a:ext uri="{FF2B5EF4-FFF2-40B4-BE49-F238E27FC236}">
                <a16:creationId xmlns:a16="http://schemas.microsoft.com/office/drawing/2014/main" id="{0AC0BC58-6E51-424D-AF5A-B09B356DEF26}"/>
              </a:ext>
            </a:extLst>
          </p:cNvPr>
          <p:cNvSpPr>
            <a:spLocks noGrp="1"/>
          </p:cNvSpPr>
          <p:nvPr>
            <p:ph sz="quarter" idx="12"/>
          </p:nvPr>
        </p:nvSpPr>
        <p:spPr>
          <a:xfrm>
            <a:off x="4571999" y="1045030"/>
            <a:ext cx="3587263" cy="3727938"/>
          </a:xfrm>
        </p:spPr>
        <p:txBody>
          <a:bodyPr>
            <a:normAutofit fontScale="92500" lnSpcReduction="20000"/>
          </a:bodyPr>
          <a:lstStyle/>
          <a:p>
            <a:r>
              <a:rPr lang="en-US" dirty="0"/>
              <a:t>Barn og </a:t>
            </a:r>
            <a:r>
              <a:rPr lang="en-US" dirty="0" err="1"/>
              <a:t>unge</a:t>
            </a:r>
            <a:r>
              <a:rPr lang="en-US" dirty="0"/>
              <a:t> </a:t>
            </a:r>
            <a:r>
              <a:rPr lang="en-US" dirty="0" err="1"/>
              <a:t>i</a:t>
            </a:r>
            <a:r>
              <a:rPr lang="en-US" dirty="0"/>
              <a:t> </a:t>
            </a:r>
            <a:r>
              <a:rPr lang="en-US" dirty="0" err="1"/>
              <a:t>Nittedal</a:t>
            </a:r>
            <a:r>
              <a:rPr lang="en-US" dirty="0"/>
              <a:t> </a:t>
            </a:r>
            <a:r>
              <a:rPr lang="en-US" dirty="0" err="1"/>
              <a:t>opplever</a:t>
            </a:r>
            <a:r>
              <a:rPr lang="en-US" dirty="0"/>
              <a:t> et </a:t>
            </a:r>
            <a:r>
              <a:rPr lang="en-US" dirty="0" err="1"/>
              <a:t>trygt</a:t>
            </a:r>
            <a:r>
              <a:rPr lang="en-US" dirty="0"/>
              <a:t> og </a:t>
            </a:r>
            <a:r>
              <a:rPr lang="en-US" dirty="0" err="1"/>
              <a:t>inkluderende</a:t>
            </a:r>
            <a:r>
              <a:rPr lang="en-US" dirty="0"/>
              <a:t> </a:t>
            </a:r>
            <a:r>
              <a:rPr lang="en-US" dirty="0" err="1"/>
              <a:t>oppvekstmiljø</a:t>
            </a:r>
            <a:r>
              <a:rPr lang="en-US" dirty="0"/>
              <a:t> og </a:t>
            </a:r>
            <a:r>
              <a:rPr lang="en-US" dirty="0" err="1"/>
              <a:t>utfolder</a:t>
            </a:r>
            <a:r>
              <a:rPr lang="en-US" dirty="0"/>
              <a:t> seg </a:t>
            </a:r>
            <a:r>
              <a:rPr lang="en-US" dirty="0" err="1"/>
              <a:t>innenfor</a:t>
            </a:r>
            <a:r>
              <a:rPr lang="en-US" dirty="0"/>
              <a:t> </a:t>
            </a:r>
            <a:r>
              <a:rPr lang="en-US" dirty="0" err="1"/>
              <a:t>Norges</a:t>
            </a:r>
            <a:r>
              <a:rPr lang="en-US" dirty="0"/>
              <a:t> lover og </a:t>
            </a:r>
            <a:r>
              <a:rPr lang="en-US" dirty="0" err="1"/>
              <a:t>regler</a:t>
            </a:r>
            <a:endParaRPr lang="en-US" dirty="0"/>
          </a:p>
          <a:p>
            <a:endParaRPr lang="en-US" dirty="0"/>
          </a:p>
          <a:p>
            <a:r>
              <a:rPr lang="en-US" dirty="0" err="1"/>
              <a:t>Fokusområder</a:t>
            </a:r>
            <a:r>
              <a:rPr lang="en-US" dirty="0"/>
              <a:t> er </a:t>
            </a:r>
            <a:r>
              <a:rPr lang="en-US" dirty="0" err="1"/>
              <a:t>seksuelle</a:t>
            </a:r>
            <a:r>
              <a:rPr lang="en-US" dirty="0"/>
              <a:t> </a:t>
            </a:r>
            <a:r>
              <a:rPr lang="en-US" dirty="0" err="1"/>
              <a:t>overgrep</a:t>
            </a:r>
            <a:r>
              <a:rPr lang="en-US" dirty="0"/>
              <a:t> og </a:t>
            </a:r>
            <a:r>
              <a:rPr lang="en-US" dirty="0" err="1"/>
              <a:t>vold</a:t>
            </a:r>
            <a:r>
              <a:rPr lang="en-US" dirty="0"/>
              <a:t>, mobbing og </a:t>
            </a:r>
            <a:r>
              <a:rPr lang="en-US" dirty="0" err="1"/>
              <a:t>trakassering</a:t>
            </a:r>
            <a:r>
              <a:rPr lang="en-US" dirty="0"/>
              <a:t>, </a:t>
            </a:r>
            <a:r>
              <a:rPr lang="en-US" dirty="0" err="1"/>
              <a:t>innenforskap</a:t>
            </a:r>
            <a:r>
              <a:rPr lang="en-US" dirty="0"/>
              <a:t>, </a:t>
            </a:r>
            <a:r>
              <a:rPr lang="en-US" dirty="0" err="1"/>
              <a:t>alkohol</a:t>
            </a:r>
            <a:r>
              <a:rPr lang="en-US" dirty="0"/>
              <a:t> og </a:t>
            </a:r>
            <a:r>
              <a:rPr lang="en-US" dirty="0" err="1"/>
              <a:t>rusmidler</a:t>
            </a:r>
            <a:endParaRPr lang="en-US" dirty="0"/>
          </a:p>
        </p:txBody>
      </p:sp>
    </p:spTree>
    <p:extLst>
      <p:ext uri="{BB962C8B-B14F-4D97-AF65-F5344CB8AC3E}">
        <p14:creationId xmlns:p14="http://schemas.microsoft.com/office/powerpoint/2010/main" val="21987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8822D5-0CA8-4683-B44A-E31DB5943BD3}"/>
              </a:ext>
            </a:extLst>
          </p:cNvPr>
          <p:cNvSpPr>
            <a:spLocks noGrp="1"/>
          </p:cNvSpPr>
          <p:nvPr>
            <p:ph type="ctrTitle"/>
          </p:nvPr>
        </p:nvSpPr>
        <p:spPr/>
        <p:txBody>
          <a:bodyPr/>
          <a:lstStyle/>
          <a:p>
            <a:r>
              <a:rPr lang="nb-NO" dirty="0"/>
              <a:t>Vi bryr oss-året</a:t>
            </a:r>
          </a:p>
        </p:txBody>
      </p:sp>
      <p:sp>
        <p:nvSpPr>
          <p:cNvPr id="3" name="Undertittel 2">
            <a:extLst>
              <a:ext uri="{FF2B5EF4-FFF2-40B4-BE49-F238E27FC236}">
                <a16:creationId xmlns:a16="http://schemas.microsoft.com/office/drawing/2014/main" id="{061EEE09-CA85-491D-B45C-97F1E4EB2371}"/>
              </a:ext>
            </a:extLst>
          </p:cNvPr>
          <p:cNvSpPr>
            <a:spLocks noGrp="1"/>
          </p:cNvSpPr>
          <p:nvPr>
            <p:ph type="subTitle" idx="1"/>
          </p:nvPr>
        </p:nvSpPr>
        <p:spPr/>
        <p:txBody>
          <a:bodyPr vert="horz" lIns="91440" tIns="0" rIns="91440" bIns="0" rtlCol="0" anchor="t">
            <a:noAutofit/>
          </a:bodyPr>
          <a:lstStyle/>
          <a:p>
            <a:r>
              <a:rPr lang="nb-NO" dirty="0"/>
              <a:t>Erstattet aksjonsuke med et årlig tema</a:t>
            </a:r>
          </a:p>
          <a:p>
            <a:r>
              <a:rPr lang="nb-NO" dirty="0"/>
              <a:t>Tre rullerende tema: inkluderende språk, konflikthåndtering/triggere, og tilskuerrollen</a:t>
            </a:r>
            <a:endParaRPr lang="nb-NO" dirty="0">
              <a:ea typeface="Open Sans"/>
            </a:endParaRPr>
          </a:p>
          <a:p>
            <a:r>
              <a:rPr lang="nb-NO" dirty="0"/>
              <a:t>Retter seg mot elever, foreldre og ansatte</a:t>
            </a:r>
          </a:p>
          <a:p>
            <a:endParaRPr lang="nb-NO" dirty="0"/>
          </a:p>
        </p:txBody>
      </p:sp>
    </p:spTree>
    <p:extLst>
      <p:ext uri="{BB962C8B-B14F-4D97-AF65-F5344CB8AC3E}">
        <p14:creationId xmlns:p14="http://schemas.microsoft.com/office/powerpoint/2010/main" val="30871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CA1BA0-37B8-4D97-B438-9648E3F42DAE}"/>
              </a:ext>
            </a:extLst>
          </p:cNvPr>
          <p:cNvSpPr>
            <a:spLocks noGrp="1"/>
          </p:cNvSpPr>
          <p:nvPr>
            <p:ph type="title"/>
          </p:nvPr>
        </p:nvSpPr>
        <p:spPr/>
        <p:txBody>
          <a:bodyPr/>
          <a:lstStyle/>
          <a:p>
            <a:r>
              <a:rPr lang="nb-NO" dirty="0"/>
              <a:t>Vi bryr oss-året 2019/2020</a:t>
            </a:r>
          </a:p>
        </p:txBody>
      </p:sp>
      <p:sp>
        <p:nvSpPr>
          <p:cNvPr id="3" name="Plassholder for innhold 2">
            <a:extLst>
              <a:ext uri="{FF2B5EF4-FFF2-40B4-BE49-F238E27FC236}">
                <a16:creationId xmlns:a16="http://schemas.microsoft.com/office/drawing/2014/main" id="{84DE738D-27F1-48EE-94C8-0F91381CADCF}"/>
              </a:ext>
            </a:extLst>
          </p:cNvPr>
          <p:cNvSpPr>
            <a:spLocks noGrp="1"/>
          </p:cNvSpPr>
          <p:nvPr>
            <p:ph sz="quarter" idx="10"/>
          </p:nvPr>
        </p:nvSpPr>
        <p:spPr/>
        <p:txBody>
          <a:bodyPr vert="horz" lIns="91440" tIns="45720" rIns="91440" bIns="45720" rtlCol="0" anchor="t">
            <a:normAutofit fontScale="92500" lnSpcReduction="10000"/>
          </a:bodyPr>
          <a:lstStyle/>
          <a:p>
            <a:pPr marL="0" indent="0">
              <a:buNone/>
            </a:pPr>
            <a:r>
              <a:rPr lang="nb-NO" sz="1800" b="1"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Tema:</a:t>
            </a: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 Tilskuerrollen</a:t>
            </a:r>
          </a:p>
          <a:p>
            <a:pPr marL="0" indent="0">
              <a:buNone/>
            </a:pPr>
            <a:r>
              <a:rPr lang="nb-NO" sz="1800" b="1"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Mål: </a:t>
            </a:r>
            <a:endPar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Elevene skal få større bevissthet rundt i hvilke situasjoner vi inntar en tilskuerrolle</a:t>
            </a: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Trene på hvordan man kan bryte ut av tilskuerrollen</a:t>
            </a:r>
          </a:p>
          <a:p>
            <a:pPr marL="342900" indent="-342900">
              <a:buFont typeface="Symbol" panose="05050102010706020507" pitchFamily="18" charset="2"/>
              <a:buChar char=""/>
            </a:pPr>
            <a:r>
              <a:rPr lang="nb-NO" sz="1800" dirty="0">
                <a:solidFill>
                  <a:srgbClr val="3D3F48"/>
                </a:solidFill>
                <a:effectLst/>
                <a:latin typeface="Open Sans"/>
                <a:ea typeface="Open Sans"/>
              </a:rPr>
              <a:t>Alle elever skal kjenne til mobberingen</a:t>
            </a:r>
            <a:r>
              <a:rPr lang="nb-NO" sz="1800" dirty="0">
                <a:solidFill>
                  <a:srgbClr val="3D3F48"/>
                </a:solidFill>
                <a:latin typeface="Open Sans"/>
                <a:ea typeface="Open Sans"/>
              </a:rPr>
              <a:t>/deltagerringen</a:t>
            </a:r>
            <a:r>
              <a:rPr lang="nb-NO" sz="1800" dirty="0">
                <a:solidFill>
                  <a:srgbClr val="3D3F48"/>
                </a:solidFill>
                <a:effectLst/>
                <a:latin typeface="Open Sans"/>
                <a:ea typeface="Open Sans"/>
              </a:rPr>
              <a:t> (tilpasset sin alder), og ha reflektert rundt hvilke roller de selv har hatt i ulike situasjoner. Det er bare rollen helt til høyre som ikke er delaktig i at mobbingen fortsetter.</a:t>
            </a:r>
            <a:r>
              <a:rPr lang="nb-NO" sz="1800" dirty="0">
                <a:solidFill>
                  <a:srgbClr val="3D3F48"/>
                </a:solidFill>
                <a:latin typeface="Open Sans"/>
                <a:ea typeface="Open Sans"/>
              </a:rPr>
              <a:t> </a:t>
            </a:r>
            <a:endParaRPr lang="nb-NO" sz="1800" dirty="0">
              <a:solidFill>
                <a:srgbClr val="3D3F48"/>
              </a:solidFill>
              <a:effectLst/>
              <a:latin typeface="Open Sans" panose="020B0606030504020204" pitchFamily="34" charset="0"/>
              <a:ea typeface="Open Sans" panose="020B0606030504020204" pitchFamily="34" charset="0"/>
            </a:endParaRPr>
          </a:p>
          <a:p>
            <a:pPr marL="0" indent="0">
              <a:buNone/>
            </a:pPr>
            <a:endPar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endParaRPr>
          </a:p>
          <a:p>
            <a:pPr marL="0" indent="0">
              <a:buNone/>
            </a:pP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I løpet av hvert semester skal alle elever delta i minst én aktivitet eller oppgave der </a:t>
            </a:r>
            <a:r>
              <a:rPr lang="nb-NO" sz="1800" b="1" dirty="0">
                <a:solidFill>
                  <a:srgbClr val="E36C0A"/>
                </a:solidFill>
                <a:effectLst/>
                <a:latin typeface="Open Sans" panose="020B0606030504020204" pitchFamily="34" charset="0"/>
                <a:ea typeface="Open Sans" panose="020B0606030504020204" pitchFamily="34" charset="0"/>
                <a:cs typeface="Times New Roman" panose="02020603050405020304" pitchFamily="18" charset="0"/>
              </a:rPr>
              <a:t>tilskuerrollen</a:t>
            </a:r>
            <a:r>
              <a:rPr lang="nb-NO" sz="1800" dirty="0">
                <a:solidFill>
                  <a:srgbClr val="E36C0A"/>
                </a:solidFill>
                <a:effectLst/>
                <a:latin typeface="Open Sans" panose="020B0606030504020204" pitchFamily="34" charset="0"/>
                <a:ea typeface="Open Sans" panose="020B0606030504020204" pitchFamily="34" charset="0"/>
                <a:cs typeface="Times New Roman" panose="02020603050405020304" pitchFamily="18" charset="0"/>
              </a:rPr>
              <a:t> </a:t>
            </a: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er tema. De skal også ha reflektert over hva de har lært av dette. På de påfølgende sidene finner du forslag til aktiviteter som kan gjennomføres på skolen, og forankring i Kunnskapsløftet. </a:t>
            </a:r>
          </a:p>
          <a:p>
            <a:endParaRPr lang="nb-NO" dirty="0"/>
          </a:p>
        </p:txBody>
      </p:sp>
    </p:spTree>
    <p:extLst>
      <p:ext uri="{BB962C8B-B14F-4D97-AF65-F5344CB8AC3E}">
        <p14:creationId xmlns:p14="http://schemas.microsoft.com/office/powerpoint/2010/main" val="18854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257908" y="162578"/>
            <a:ext cx="7584831" cy="4980922"/>
          </a:xfrm>
          <a:prstGeom prst="rect">
            <a:avLst/>
          </a:prstGeom>
        </p:spPr>
      </p:pic>
    </p:spTree>
    <p:extLst>
      <p:ext uri="{BB962C8B-B14F-4D97-AF65-F5344CB8AC3E}">
        <p14:creationId xmlns:p14="http://schemas.microsoft.com/office/powerpoint/2010/main" val="216747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6CAAA-5BE8-418F-9446-092964FF4C3E}"/>
              </a:ext>
            </a:extLst>
          </p:cNvPr>
          <p:cNvSpPr>
            <a:spLocks noGrp="1"/>
          </p:cNvSpPr>
          <p:nvPr>
            <p:ph type="title"/>
          </p:nvPr>
        </p:nvSpPr>
        <p:spPr/>
        <p:txBody>
          <a:bodyPr/>
          <a:lstStyle/>
          <a:p>
            <a:r>
              <a:rPr lang="nb-NO" dirty="0"/>
              <a:t>Klasseaktiviteter</a:t>
            </a:r>
          </a:p>
        </p:txBody>
      </p:sp>
      <p:sp>
        <p:nvSpPr>
          <p:cNvPr id="3" name="Plassholder for innhold 2">
            <a:extLst>
              <a:ext uri="{FF2B5EF4-FFF2-40B4-BE49-F238E27FC236}">
                <a16:creationId xmlns:a16="http://schemas.microsoft.com/office/drawing/2014/main" id="{DF25471F-4379-44E1-B946-28BBC65922E3}"/>
              </a:ext>
            </a:extLst>
          </p:cNvPr>
          <p:cNvSpPr>
            <a:spLocks noGrp="1"/>
          </p:cNvSpPr>
          <p:nvPr>
            <p:ph sz="quarter" idx="10"/>
          </p:nvPr>
        </p:nvSpPr>
        <p:spPr/>
        <p:txBody>
          <a:bodyPr>
            <a:normAutofit fontScale="70000" lnSpcReduction="20000"/>
          </a:bodyPr>
          <a:lstStyle/>
          <a:p>
            <a:pPr marL="0" indent="0">
              <a:buNone/>
            </a:pP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Se filmen «Voksne skaper vennskap»: </a:t>
            </a:r>
            <a:r>
              <a:rPr lang="nb-NO" sz="1800" u="sng"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hlinkClick r:id="rId2"/>
              </a:rPr>
              <a:t>https://www.youtube.com/watch?v=y8_BYYfbs5U</a:t>
            </a: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	 </a:t>
            </a: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Stopp filmen på ulike steder. Snakk om hvordan de ulike personene tenker, hva de gjør, hva de kunne ha gjort.</a:t>
            </a:r>
          </a:p>
          <a:p>
            <a:pPr marL="0" indent="0">
              <a:buNone/>
            </a:pP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 </a:t>
            </a:r>
          </a:p>
          <a:p>
            <a:pPr marL="0" indent="0">
              <a:buNone/>
            </a:pP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Se episode 2 i sesong 1 av NRK-serien «Lik meg»: </a:t>
            </a:r>
            <a:r>
              <a:rPr lang="nb-NO" sz="1800" u="sng"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hlinkClick r:id="rId3"/>
              </a:rPr>
              <a:t>https://tv.nrk.no/serie/lik-meg/sesong/1</a:t>
            </a:r>
            <a:endPar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Stopp filmen på ulike steder. Snakk om hvordan de ulike personene tenker, hva de gjør, hva de kunne ha gjort.</a:t>
            </a:r>
          </a:p>
          <a:p>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 </a:t>
            </a:r>
          </a:p>
          <a:p>
            <a:pPr marL="0" indent="0">
              <a:buNone/>
            </a:pP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Ta utgangspunkt i den vedlagte mobberingen/deltagerringen (Dan </a:t>
            </a:r>
            <a:r>
              <a:rPr lang="nb-NO" sz="1800" dirty="0" err="1">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Olweus</a:t>
            </a: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a:t>
            </a: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Snakk om, diskuter, spill rollespill, lag en film, ha en fagsamtale. </a:t>
            </a: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Hvordan utvikler en mobbesak seg hvis alle flytter seg ett trinn til høyre? </a:t>
            </a:r>
          </a:p>
          <a:p>
            <a:pPr marL="342900" lvl="0" indent="-342900">
              <a:buClr>
                <a:srgbClr val="009639"/>
              </a:buClr>
              <a:buFont typeface="Symbol" panose="05050102010706020507" pitchFamily="18" charset="2"/>
              <a:buChar char=""/>
            </a:pPr>
            <a:r>
              <a:rPr lang="nb-NO" sz="1800" dirty="0">
                <a:solidFill>
                  <a:srgbClr val="3D3F48"/>
                </a:solidFill>
                <a:effectLst/>
                <a:latin typeface="Open Sans" panose="020B0606030504020204" pitchFamily="34" charset="0"/>
                <a:ea typeface="Open Sans" panose="020B0606030504020204" pitchFamily="34" charset="0"/>
              </a:rPr>
              <a:t>Hva er det som avgjør hvor i sirkelen den enkelte plasserer seg? </a:t>
            </a:r>
          </a:p>
          <a:p>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 </a:t>
            </a:r>
          </a:p>
          <a:p>
            <a:pPr marL="0" indent="0">
              <a:buNone/>
            </a:pPr>
            <a:endPar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endParaRPr>
          </a:p>
          <a:p>
            <a:pPr marL="0" indent="0">
              <a:buNone/>
            </a:pPr>
            <a:r>
              <a:rPr lang="nb-NO" sz="1800" dirty="0">
                <a:solidFill>
                  <a:srgbClr val="3D3548"/>
                </a:solidFill>
                <a:effectLst/>
                <a:latin typeface="Open Sans" panose="020B0606030504020204" pitchFamily="34" charset="0"/>
                <a:ea typeface="Open Sans" panose="020B0606030504020204" pitchFamily="34" charset="0"/>
                <a:cs typeface="Times New Roman" panose="02020603050405020304" pitchFamily="18" charset="0"/>
              </a:rPr>
              <a:t>Les og bruk som utgangspunkt for samtale og diskusjon: </a:t>
            </a:r>
          </a:p>
          <a:p>
            <a:pPr marL="342900" lvl="0" indent="-342900">
              <a:buClr>
                <a:srgbClr val="009639"/>
              </a:buClr>
              <a:buFont typeface="Symbol" panose="05050102010706020507" pitchFamily="18" charset="2"/>
              <a:buChar char=""/>
            </a:pPr>
            <a:r>
              <a:rPr lang="nb-NO" sz="1800" u="sng" dirty="0">
                <a:solidFill>
                  <a:srgbClr val="3D3F48"/>
                </a:solidFill>
                <a:effectLst/>
                <a:latin typeface="Open Sans" panose="020B0606030504020204" pitchFamily="34" charset="0"/>
                <a:ea typeface="Open Sans" panose="020B0606030504020204" pitchFamily="34" charset="0"/>
                <a:hlinkClick r:id="rId4"/>
              </a:rPr>
              <a:t>http://www.aftenposten.no/meninger/sid/Unnskyld-for-at-vi-ikke-inviterte-deg-27193b.html</a:t>
            </a:r>
            <a:r>
              <a:rPr lang="nb-NO" sz="1800" dirty="0">
                <a:solidFill>
                  <a:srgbClr val="3D3F48"/>
                </a:solidFill>
                <a:effectLst/>
                <a:latin typeface="Open Sans" panose="020B0606030504020204" pitchFamily="34" charset="0"/>
                <a:ea typeface="Open Sans" panose="020B0606030504020204" pitchFamily="34" charset="0"/>
              </a:rPr>
              <a:t>	</a:t>
            </a:r>
          </a:p>
          <a:p>
            <a:pPr marL="0" indent="0">
              <a:buNone/>
            </a:pPr>
            <a:endParaRPr lang="nb-NO" dirty="0"/>
          </a:p>
        </p:txBody>
      </p:sp>
    </p:spTree>
    <p:extLst>
      <p:ext uri="{BB962C8B-B14F-4D97-AF65-F5344CB8AC3E}">
        <p14:creationId xmlns:p14="http://schemas.microsoft.com/office/powerpoint/2010/main" val="164326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31E9BB-DFE2-4BC1-819B-C561A7B5EFAF}"/>
              </a:ext>
            </a:extLst>
          </p:cNvPr>
          <p:cNvSpPr>
            <a:spLocks noGrp="1"/>
          </p:cNvSpPr>
          <p:nvPr>
            <p:ph type="title"/>
          </p:nvPr>
        </p:nvSpPr>
        <p:spPr/>
        <p:txBody>
          <a:bodyPr/>
          <a:lstStyle/>
          <a:p>
            <a:r>
              <a:rPr lang="nb-NO" dirty="0"/>
              <a:t>Lekse: Dialogspill med foresatte</a:t>
            </a:r>
          </a:p>
        </p:txBody>
      </p:sp>
      <p:sp>
        <p:nvSpPr>
          <p:cNvPr id="3" name="Plassholder for innhold 2">
            <a:extLst>
              <a:ext uri="{FF2B5EF4-FFF2-40B4-BE49-F238E27FC236}">
                <a16:creationId xmlns:a16="http://schemas.microsoft.com/office/drawing/2014/main" id="{324220AF-83CE-4CF3-BCF3-6F9081693643}"/>
              </a:ext>
            </a:extLst>
          </p:cNvPr>
          <p:cNvSpPr>
            <a:spLocks noGrp="1"/>
          </p:cNvSpPr>
          <p:nvPr>
            <p:ph sz="quarter" idx="11"/>
          </p:nvPr>
        </p:nvSpPr>
        <p:spPr>
          <a:xfrm>
            <a:off x="459833" y="1568740"/>
            <a:ext cx="3584342" cy="3204227"/>
          </a:xfrm>
        </p:spPr>
        <p:txBody>
          <a:bodyPr>
            <a:normAutofit fontScale="77500" lnSpcReduction="20000"/>
          </a:bodyPr>
          <a:lstStyle/>
          <a:p>
            <a:pPr lvl="0">
              <a:lnSpc>
                <a:spcPct val="115000"/>
              </a:lnSpc>
              <a:spcAft>
                <a:spcPts val="1000"/>
              </a:spcAft>
            </a:pPr>
            <a:r>
              <a:rPr lang="nb-NO" sz="1800" dirty="0">
                <a:solidFill>
                  <a:srgbClr val="3D3F48"/>
                </a:solidFill>
                <a:effectLst/>
                <a:latin typeface="Open Sans" panose="020B0606030504020204" pitchFamily="34" charset="0"/>
                <a:ea typeface="Open Sans" panose="020B0606030504020204" pitchFamily="34" charset="0"/>
              </a:rPr>
              <a:t>Det er ikke medelevers ansvar å stoppe, gripe inn eller hjelpe offeret ved mobbing</a:t>
            </a:r>
          </a:p>
          <a:p>
            <a:pPr lvl="0">
              <a:lnSpc>
                <a:spcPct val="115000"/>
              </a:lnSpc>
              <a:spcAft>
                <a:spcPts val="1000"/>
              </a:spcAft>
            </a:pPr>
            <a:r>
              <a:rPr lang="nb-NO" sz="1800" dirty="0">
                <a:solidFill>
                  <a:srgbClr val="3D3F48"/>
                </a:solidFill>
                <a:effectLst/>
                <a:latin typeface="Open Sans" panose="020B0606030504020204" pitchFamily="34" charset="0"/>
                <a:ea typeface="Open Sans" panose="020B0606030504020204" pitchFamily="34" charset="0"/>
              </a:rPr>
              <a:t>Det er vanskelig å gripe inn når man ser mobbing eller utestenging</a:t>
            </a:r>
          </a:p>
          <a:p>
            <a:pPr lvl="0">
              <a:lnSpc>
                <a:spcPct val="115000"/>
              </a:lnSpc>
              <a:spcAft>
                <a:spcPts val="1000"/>
              </a:spcAft>
            </a:pPr>
            <a:r>
              <a:rPr lang="nb-NO" sz="1800" dirty="0">
                <a:solidFill>
                  <a:srgbClr val="3D3F48"/>
                </a:solidFill>
                <a:effectLst/>
                <a:latin typeface="Open Sans" panose="020B0606030504020204" pitchFamily="34" charset="0"/>
                <a:ea typeface="Open Sans" panose="020B0606030504020204" pitchFamily="34" charset="0"/>
              </a:rPr>
              <a:t>De som misliker mobbing, men ikke griper inn, er redde for å bli mobbet selv</a:t>
            </a:r>
          </a:p>
          <a:p>
            <a:pPr lvl="0">
              <a:lnSpc>
                <a:spcPct val="115000"/>
              </a:lnSpc>
              <a:spcAft>
                <a:spcPts val="1000"/>
              </a:spcAft>
            </a:pPr>
            <a:r>
              <a:rPr lang="nb-NO" sz="1800" dirty="0">
                <a:solidFill>
                  <a:srgbClr val="3D3F48"/>
                </a:solidFill>
                <a:effectLst/>
                <a:latin typeface="Open Sans" panose="020B0606030504020204" pitchFamily="34" charset="0"/>
                <a:ea typeface="Open Sans" panose="020B0606030504020204" pitchFamily="34" charset="0"/>
              </a:rPr>
              <a:t>Det er den som bruker ordet/spøken/trusselen som bestemmer om det er tull/morsomt/spøk eller ikke</a:t>
            </a:r>
          </a:p>
        </p:txBody>
      </p:sp>
      <p:sp>
        <p:nvSpPr>
          <p:cNvPr id="4" name="Plassholder for innhold 3">
            <a:extLst>
              <a:ext uri="{FF2B5EF4-FFF2-40B4-BE49-F238E27FC236}">
                <a16:creationId xmlns:a16="http://schemas.microsoft.com/office/drawing/2014/main" id="{D41D80C9-094F-47E3-AB8C-2B023EDB2698}"/>
              </a:ext>
            </a:extLst>
          </p:cNvPr>
          <p:cNvSpPr>
            <a:spLocks noGrp="1"/>
          </p:cNvSpPr>
          <p:nvPr>
            <p:ph sz="quarter" idx="12"/>
          </p:nvPr>
        </p:nvSpPr>
        <p:spPr>
          <a:xfrm>
            <a:off x="4571999" y="1644242"/>
            <a:ext cx="3587263" cy="3128726"/>
          </a:xfrm>
        </p:spPr>
        <p:txBody>
          <a:bodyPr>
            <a:normAutofit fontScale="55000" lnSpcReduction="20000"/>
          </a:bodyPr>
          <a:lstStyle/>
          <a:p>
            <a:pPr lvl="0">
              <a:lnSpc>
                <a:spcPct val="115000"/>
              </a:lnSpc>
              <a:spcAft>
                <a:spcPts val="1000"/>
              </a:spcAft>
            </a:pPr>
            <a:r>
              <a:rPr lang="nb-NO" sz="2400" dirty="0">
                <a:solidFill>
                  <a:srgbClr val="3D3F48"/>
                </a:solidFill>
                <a:effectLst/>
                <a:latin typeface="Open Sans" panose="020B0606030504020204" pitchFamily="34" charset="0"/>
                <a:ea typeface="Open Sans" panose="020B0606030504020204" pitchFamily="34" charset="0"/>
              </a:rPr>
              <a:t>Hvis du legger ut bilde/video på Instagram/</a:t>
            </a:r>
            <a:r>
              <a:rPr lang="nb-NO" sz="2400" dirty="0" err="1">
                <a:solidFill>
                  <a:srgbClr val="3D3F48"/>
                </a:solidFill>
                <a:effectLst/>
                <a:latin typeface="Open Sans" panose="020B0606030504020204" pitchFamily="34" charset="0"/>
                <a:ea typeface="Open Sans" panose="020B0606030504020204" pitchFamily="34" charset="0"/>
              </a:rPr>
              <a:t>snap</a:t>
            </a:r>
            <a:r>
              <a:rPr lang="nb-NO" sz="2400" dirty="0">
                <a:solidFill>
                  <a:srgbClr val="3D3F48"/>
                </a:solidFill>
                <a:effectLst/>
                <a:latin typeface="Open Sans" panose="020B0606030504020204" pitchFamily="34" charset="0"/>
                <a:ea typeface="Open Sans" panose="020B0606030504020204" pitchFamily="34" charset="0"/>
              </a:rPr>
              <a:t> og lignende må du tåle alle kommentarene som kommer. </a:t>
            </a:r>
          </a:p>
          <a:p>
            <a:pPr lvl="0">
              <a:lnSpc>
                <a:spcPct val="115000"/>
              </a:lnSpc>
              <a:spcAft>
                <a:spcPts val="1000"/>
              </a:spcAft>
            </a:pPr>
            <a:r>
              <a:rPr lang="nb-NO" sz="2400" dirty="0">
                <a:solidFill>
                  <a:srgbClr val="3D3F48"/>
                </a:solidFill>
                <a:effectLst/>
                <a:latin typeface="Open Sans" panose="020B0606030504020204" pitchFamily="34" charset="0"/>
                <a:ea typeface="Open Sans" panose="020B0606030504020204" pitchFamily="34" charset="0"/>
              </a:rPr>
              <a:t>Du deltar i mobbing hvis du liker stygge kommentarer/bilder på sosiale medier, ikke bare hvis du poster kommentarene/bildene selv</a:t>
            </a:r>
          </a:p>
          <a:p>
            <a:pPr lvl="0">
              <a:lnSpc>
                <a:spcPct val="115000"/>
              </a:lnSpc>
              <a:spcAft>
                <a:spcPts val="1000"/>
              </a:spcAft>
            </a:pPr>
            <a:r>
              <a:rPr lang="nb-NO" sz="2400" dirty="0">
                <a:solidFill>
                  <a:srgbClr val="3D3F48"/>
                </a:solidFill>
                <a:effectLst/>
                <a:latin typeface="Open Sans" panose="020B0606030504020204" pitchFamily="34" charset="0"/>
                <a:ea typeface="Open Sans" panose="020B0606030504020204" pitchFamily="34" charset="0"/>
              </a:rPr>
              <a:t>Det er utestenging å bevisst unngå å like noens bilder på sosiale medier</a:t>
            </a:r>
          </a:p>
          <a:p>
            <a:pPr lvl="0">
              <a:lnSpc>
                <a:spcPct val="115000"/>
              </a:lnSpc>
              <a:spcAft>
                <a:spcPts val="1000"/>
              </a:spcAft>
            </a:pPr>
            <a:r>
              <a:rPr lang="nb-NO" sz="2400" dirty="0">
                <a:solidFill>
                  <a:srgbClr val="3D3F48"/>
                </a:solidFill>
                <a:effectLst/>
                <a:latin typeface="Open Sans" panose="020B0606030504020204" pitchFamily="34" charset="0"/>
                <a:ea typeface="Open Sans" panose="020B0606030504020204" pitchFamily="34" charset="0"/>
              </a:rPr>
              <a:t>Det blir færre stygge kommentarer når medelever reagerer på de</a:t>
            </a:r>
          </a:p>
          <a:p>
            <a:endParaRPr lang="nb-NO" dirty="0"/>
          </a:p>
        </p:txBody>
      </p:sp>
      <p:sp>
        <p:nvSpPr>
          <p:cNvPr id="5" name="Tittel 1">
            <a:extLst>
              <a:ext uri="{FF2B5EF4-FFF2-40B4-BE49-F238E27FC236}">
                <a16:creationId xmlns:a16="http://schemas.microsoft.com/office/drawing/2014/main" id="{038A510E-B0DC-425C-BB46-4522F120D6D6}"/>
              </a:ext>
            </a:extLst>
          </p:cNvPr>
          <p:cNvSpPr txBox="1">
            <a:spLocks/>
          </p:cNvSpPr>
          <p:nvPr/>
        </p:nvSpPr>
        <p:spPr>
          <a:xfrm>
            <a:off x="459833" y="835854"/>
            <a:ext cx="7715088" cy="521312"/>
          </a:xfrm>
          <a:prstGeom prst="rect">
            <a:avLst/>
          </a:prstGeom>
        </p:spPr>
        <p:txBody>
          <a:bodyPr vert="horz" lIns="0" tIns="0" rIns="0" bIns="0" rtlCol="0" anchor="ctr">
            <a:noAutofit/>
          </a:bodyPr>
          <a:lstStyle>
            <a:lvl1pPr algn="l" defTabSz="457200" rtl="0" eaLnBrk="1" latinLnBrk="0" hangingPunct="1">
              <a:spcBef>
                <a:spcPct val="0"/>
              </a:spcBef>
              <a:buNone/>
              <a:defRPr sz="3000" b="1" kern="1200">
                <a:solidFill>
                  <a:srgbClr val="009639"/>
                </a:solidFill>
                <a:latin typeface="Open Sans"/>
                <a:ea typeface="+mj-ea"/>
                <a:cs typeface="Open Sans"/>
              </a:defRPr>
            </a:lvl1pPr>
          </a:lstStyle>
          <a:p>
            <a:r>
              <a:rPr lang="nb-NO" sz="2000" dirty="0">
                <a:solidFill>
                  <a:srgbClr val="333F48"/>
                </a:solidFill>
              </a:rPr>
              <a:t>Hva er foreldre og elever mest enige/uenige om?</a:t>
            </a:r>
          </a:p>
        </p:txBody>
      </p:sp>
    </p:spTree>
    <p:extLst>
      <p:ext uri="{BB962C8B-B14F-4D97-AF65-F5344CB8AC3E}">
        <p14:creationId xmlns:p14="http://schemas.microsoft.com/office/powerpoint/2010/main" val="193132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ittedal-kommune-blåtimeblå-2">
  <a:themeElements>
    <a:clrScheme name="Egendefinert 1">
      <a:dk1>
        <a:srgbClr val="333F48"/>
      </a:dk1>
      <a:lt1>
        <a:srgbClr val="FFFFFF"/>
      </a:lt1>
      <a:dk2>
        <a:srgbClr val="009639"/>
      </a:dk2>
      <a:lt2>
        <a:srgbClr val="FFFFFF"/>
      </a:lt2>
      <a:accent1>
        <a:srgbClr val="009639"/>
      </a:accent1>
      <a:accent2>
        <a:srgbClr val="333F48"/>
      </a:accent2>
      <a:accent3>
        <a:srgbClr val="C8102E"/>
      </a:accent3>
      <a:accent4>
        <a:srgbClr val="0072CE"/>
      </a:accent4>
      <a:accent5>
        <a:srgbClr val="D9D9D5"/>
      </a:accent5>
      <a:accent6>
        <a:srgbClr val="F79646"/>
      </a:accent6>
      <a:hlink>
        <a:srgbClr val="009639"/>
      </a:hlink>
      <a:folHlink>
        <a:srgbClr val="009639"/>
      </a:folHlink>
    </a:clrScheme>
    <a:fontScheme name="nittedalkommun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0AB5AFE6101D4AA2FFAF242D30915D" ma:contentTypeVersion="32" ma:contentTypeDescription="Create a new document." ma:contentTypeScope="" ma:versionID="cda1606038e5264bc0d3227b12b2f4d1">
  <xsd:schema xmlns:xsd="http://www.w3.org/2001/XMLSchema" xmlns:xs="http://www.w3.org/2001/XMLSchema" xmlns:p="http://schemas.microsoft.com/office/2006/metadata/properties" xmlns:ns2="5354e3ce-4f9d-40cf-84a9-2fa5fd0190b9" xmlns:ns3="83d5bede-a1c3-46cd-a566-cf1a57a355ff" targetNamespace="http://schemas.microsoft.com/office/2006/metadata/properties" ma:root="true" ma:fieldsID="0a1dc395f4b5ef9a25f6e464a820e9b2" ns2:_="" ns3:_="">
    <xsd:import namespace="5354e3ce-4f9d-40cf-84a9-2fa5fd0190b9"/>
    <xsd:import namespace="83d5bede-a1c3-46cd-a566-cf1a57a355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54e3ce-4f9d-40cf-84a9-2fa5fd019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d5bede-a1c3-46cd-a566-cf1a57a355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Version xmlns="5354e3ce-4f9d-40cf-84a9-2fa5fd0190b9" xsi:nil="true"/>
    <Invited_Teachers xmlns="5354e3ce-4f9d-40cf-84a9-2fa5fd0190b9" xsi:nil="true"/>
    <Templates xmlns="5354e3ce-4f9d-40cf-84a9-2fa5fd0190b9" xsi:nil="true"/>
    <Self_Registration_Enabled xmlns="5354e3ce-4f9d-40cf-84a9-2fa5fd0190b9" xsi:nil="true"/>
    <Teachers xmlns="5354e3ce-4f9d-40cf-84a9-2fa5fd0190b9">
      <UserInfo>
        <DisplayName/>
        <AccountId xsi:nil="true"/>
        <AccountType/>
      </UserInfo>
    </Teachers>
    <Students xmlns="5354e3ce-4f9d-40cf-84a9-2fa5fd0190b9">
      <UserInfo>
        <DisplayName/>
        <AccountId xsi:nil="true"/>
        <AccountType/>
      </UserInfo>
    </Students>
    <Student_Groups xmlns="5354e3ce-4f9d-40cf-84a9-2fa5fd0190b9">
      <UserInfo>
        <DisplayName/>
        <AccountId xsi:nil="true"/>
        <AccountType/>
      </UserInfo>
    </Student_Groups>
    <LMS_Mappings xmlns="5354e3ce-4f9d-40cf-84a9-2fa5fd0190b9" xsi:nil="true"/>
    <Invited_Students xmlns="5354e3ce-4f9d-40cf-84a9-2fa5fd0190b9" xsi:nil="true"/>
    <IsNotebookLocked xmlns="5354e3ce-4f9d-40cf-84a9-2fa5fd0190b9" xsi:nil="true"/>
    <Math_Settings xmlns="5354e3ce-4f9d-40cf-84a9-2fa5fd0190b9" xsi:nil="true"/>
    <DefaultSectionNames xmlns="5354e3ce-4f9d-40cf-84a9-2fa5fd0190b9" xsi:nil="true"/>
    <Is_Collaboration_Space_Locked xmlns="5354e3ce-4f9d-40cf-84a9-2fa5fd0190b9" xsi:nil="true"/>
    <Has_Teacher_Only_SectionGroup xmlns="5354e3ce-4f9d-40cf-84a9-2fa5fd0190b9" xsi:nil="true"/>
    <FolderType xmlns="5354e3ce-4f9d-40cf-84a9-2fa5fd0190b9" xsi:nil="true"/>
    <Owner xmlns="5354e3ce-4f9d-40cf-84a9-2fa5fd0190b9">
      <UserInfo>
        <DisplayName/>
        <AccountId xsi:nil="true"/>
        <AccountType/>
      </UserInfo>
    </Owner>
    <Distribution_Groups xmlns="5354e3ce-4f9d-40cf-84a9-2fa5fd0190b9" xsi:nil="true"/>
    <TeamsChannelId xmlns="5354e3ce-4f9d-40cf-84a9-2fa5fd0190b9" xsi:nil="true"/>
    <NotebookType xmlns="5354e3ce-4f9d-40cf-84a9-2fa5fd0190b9" xsi:nil="true"/>
    <CultureName xmlns="5354e3ce-4f9d-40cf-84a9-2fa5fd0190b9" xsi:nil="true"/>
    <SharedWithUsers xmlns="83d5bede-a1c3-46cd-a566-cf1a57a355ff">
      <UserInfo>
        <DisplayName/>
        <AccountId xsi:nil="true"/>
        <AccountType/>
      </UserInfo>
    </SharedWithUsers>
  </documentManagement>
</p:properties>
</file>

<file path=customXml/itemProps1.xml><?xml version="1.0" encoding="utf-8"?>
<ds:datastoreItem xmlns:ds="http://schemas.openxmlformats.org/officeDocument/2006/customXml" ds:itemID="{79B27119-6C03-469D-ABF7-C25D7A438A6A}">
  <ds:schemaRefs>
    <ds:schemaRef ds:uri="http://schemas.microsoft.com/sharepoint/v3/contenttype/forms"/>
  </ds:schemaRefs>
</ds:datastoreItem>
</file>

<file path=customXml/itemProps2.xml><?xml version="1.0" encoding="utf-8"?>
<ds:datastoreItem xmlns:ds="http://schemas.openxmlformats.org/officeDocument/2006/customXml" ds:itemID="{87E3E02A-AAFD-4EF6-B089-2208591E8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54e3ce-4f9d-40cf-84a9-2fa5fd0190b9"/>
    <ds:schemaRef ds:uri="83d5bede-a1c3-46cd-a566-cf1a57a355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9E3EAB-E685-495C-9ACF-D674910D2B7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3d5bede-a1c3-46cd-a566-cf1a57a355ff"/>
    <ds:schemaRef ds:uri="5354e3ce-4f9d-40cf-84a9-2fa5fd0190b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Nittedal-kommune-blåtimeblå-2</Template>
  <TotalTime>1384</TotalTime>
  <Words>1160</Words>
  <Application>Microsoft Office PowerPoint</Application>
  <PresentationFormat>Skjermfremvisning (16:9)</PresentationFormat>
  <Paragraphs>96</Paragraphs>
  <Slides>16</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Arial</vt:lpstr>
      <vt:lpstr>Calibri</vt:lpstr>
      <vt:lpstr>Open Sans</vt:lpstr>
      <vt:lpstr>Symbol</vt:lpstr>
      <vt:lpstr>Nittedal-kommune-blåtimeblå-2</vt:lpstr>
      <vt:lpstr>Tilskuerrollen        </vt:lpstr>
      <vt:lpstr>Nittedal kommune</vt:lpstr>
      <vt:lpstr>SLT i Nittedal</vt:lpstr>
      <vt:lpstr>Visjon og fokusområder</vt:lpstr>
      <vt:lpstr>Vi bryr oss-året</vt:lpstr>
      <vt:lpstr>Vi bryr oss-året 2019/2020</vt:lpstr>
      <vt:lpstr>PowerPoint-presentasjon</vt:lpstr>
      <vt:lpstr>Klasseaktiviteter</vt:lpstr>
      <vt:lpstr>Lekse: Dialogspill med foresatte</vt:lpstr>
      <vt:lpstr>PowerPoint-presentasjon</vt:lpstr>
      <vt:lpstr>Innspill fra skolene</vt:lpstr>
      <vt:lpstr>PowerPoint-presentasjon</vt:lpstr>
      <vt:lpstr>Refleksjonsdelen</vt:lpstr>
      <vt:lpstr>Se på sirkelen.   Hvem har hvilken rolle?  Hva skjer hvis alle flytter seg en plass mot høyre?  Hva skjer hvis a blir på samme plassen, mens alle fra b og ut flytter seg en plass mot høyre?  Hva skal til for de ulike deltakerne tar rollen som F? Hva gjør og sier man da? Vær spesifikke.   Saif sier ….  Truls sier ... Maja skriver …  Faren til Maja …   </vt:lpstr>
      <vt:lpstr>Tilbakemeldinger/erfaringer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Veiledning i bruk av powerpointmalen</dc:title>
  <dc:creator>amna</dc:creator>
  <cp:lastModifiedBy>Anja Øvrebø Brotnow</cp:lastModifiedBy>
  <cp:revision>211</cp:revision>
  <cp:lastPrinted>2018-11-21T16:01:48Z</cp:lastPrinted>
  <dcterms:created xsi:type="dcterms:W3CDTF">2016-05-28T16:59:12Z</dcterms:created>
  <dcterms:modified xsi:type="dcterms:W3CDTF">2021-09-07T08:55:41Z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0x010100C80AB5AFE6101D4AA2FFAF242D30915D</vt:lpwstr>
  </property>
  <property fmtid="{D5CDD505-2E9C-101B-9397-08002B2CF9AE}" pid="3" name="Order">
    <vt:r8>2900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